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4" r:id="rId2"/>
    <p:sldMasterId id="2147483651" r:id="rId3"/>
    <p:sldMasterId id="2147484467" r:id="rId4"/>
    <p:sldMasterId id="2147484682" r:id="rId5"/>
    <p:sldMasterId id="2147484694" r:id="rId6"/>
  </p:sldMasterIdLst>
  <p:notesMasterIdLst>
    <p:notesMasterId r:id="rId81"/>
  </p:notesMasterIdLst>
  <p:sldIdLst>
    <p:sldId id="259" r:id="rId7"/>
    <p:sldId id="262" r:id="rId8"/>
    <p:sldId id="410" r:id="rId9"/>
    <p:sldId id="411" r:id="rId10"/>
    <p:sldId id="382" r:id="rId11"/>
    <p:sldId id="258" r:id="rId12"/>
    <p:sldId id="388" r:id="rId13"/>
    <p:sldId id="389" r:id="rId14"/>
    <p:sldId id="390" r:id="rId15"/>
    <p:sldId id="391" r:id="rId16"/>
    <p:sldId id="392" r:id="rId17"/>
    <p:sldId id="393" r:id="rId18"/>
    <p:sldId id="394" r:id="rId19"/>
    <p:sldId id="395" r:id="rId20"/>
    <p:sldId id="396" r:id="rId21"/>
    <p:sldId id="397" r:id="rId22"/>
    <p:sldId id="398" r:id="rId23"/>
    <p:sldId id="402" r:id="rId24"/>
    <p:sldId id="403" r:id="rId25"/>
    <p:sldId id="404" r:id="rId26"/>
    <p:sldId id="405" r:id="rId27"/>
    <p:sldId id="406" r:id="rId28"/>
    <p:sldId id="408" r:id="rId29"/>
    <p:sldId id="327" r:id="rId30"/>
    <p:sldId id="274" r:id="rId31"/>
    <p:sldId id="374" r:id="rId32"/>
    <p:sldId id="334" r:id="rId33"/>
    <p:sldId id="332" r:id="rId34"/>
    <p:sldId id="322" r:id="rId35"/>
    <p:sldId id="260" r:id="rId36"/>
    <p:sldId id="280" r:id="rId37"/>
    <p:sldId id="281" r:id="rId38"/>
    <p:sldId id="284" r:id="rId39"/>
    <p:sldId id="292" r:id="rId40"/>
    <p:sldId id="279" r:id="rId41"/>
    <p:sldId id="293" r:id="rId42"/>
    <p:sldId id="285" r:id="rId43"/>
    <p:sldId id="312" r:id="rId44"/>
    <p:sldId id="313" r:id="rId45"/>
    <p:sldId id="333" r:id="rId46"/>
    <p:sldId id="311" r:id="rId47"/>
    <p:sldId id="291" r:id="rId48"/>
    <p:sldId id="287" r:id="rId49"/>
    <p:sldId id="288" r:id="rId50"/>
    <p:sldId id="289" r:id="rId51"/>
    <p:sldId id="290" r:id="rId52"/>
    <p:sldId id="282" r:id="rId53"/>
    <p:sldId id="305" r:id="rId54"/>
    <p:sldId id="383" r:id="rId55"/>
    <p:sldId id="387" r:id="rId56"/>
    <p:sldId id="407" r:id="rId57"/>
    <p:sldId id="376" r:id="rId58"/>
    <p:sldId id="373" r:id="rId59"/>
    <p:sldId id="377" r:id="rId60"/>
    <p:sldId id="378" r:id="rId61"/>
    <p:sldId id="379" r:id="rId62"/>
    <p:sldId id="314" r:id="rId63"/>
    <p:sldId id="315" r:id="rId64"/>
    <p:sldId id="380" r:id="rId65"/>
    <p:sldId id="328" r:id="rId66"/>
    <p:sldId id="316" r:id="rId67"/>
    <p:sldId id="317" r:id="rId68"/>
    <p:sldId id="318" r:id="rId69"/>
    <p:sldId id="319" r:id="rId70"/>
    <p:sldId id="320" r:id="rId71"/>
    <p:sldId id="375" r:id="rId72"/>
    <p:sldId id="412" r:id="rId73"/>
    <p:sldId id="401" r:id="rId74"/>
    <p:sldId id="400" r:id="rId75"/>
    <p:sldId id="384" r:id="rId76"/>
    <p:sldId id="385" r:id="rId77"/>
    <p:sldId id="386" r:id="rId78"/>
    <p:sldId id="414" r:id="rId79"/>
    <p:sldId id="413" r:id="rId80"/>
  </p:sldIdLst>
  <p:sldSz cx="9144000" cy="6858000" type="screen4x3"/>
  <p:notesSz cx="7102475" cy="9388475"/>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83"/>
    <p:restoredTop sz="94653"/>
  </p:normalViewPr>
  <p:slideViewPr>
    <p:cSldViewPr>
      <p:cViewPr varScale="1">
        <p:scale>
          <a:sx n="146" d="100"/>
          <a:sy n="146" d="100"/>
        </p:scale>
        <p:origin x="15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4022725"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eaLnBrk="1" fontAlgn="base" hangingPunct="1">
              <a:spcBef>
                <a:spcPct val="0"/>
              </a:spcBef>
              <a:defRPr sz="1200">
                <a:effectLst/>
                <a:latin typeface="Arial" pitchFamily="-112" charset="0"/>
                <a:ea typeface="+mn-ea"/>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eaLnBrk="1" fontAlgn="base" hangingPunct="1">
              <a:spcBef>
                <a:spcPct val="0"/>
              </a:spcBef>
              <a:defRPr sz="1200" smtClean="0">
                <a:effectLst/>
                <a:latin typeface="Arial" charset="0"/>
                <a:cs typeface="MS PGothic" charset="0"/>
              </a:defRPr>
            </a:lvl1pPr>
          </a:lstStyle>
          <a:p>
            <a:pPr>
              <a:defRPr/>
            </a:pPr>
            <a:fld id="{A88C09C2-9EBF-634E-9914-EFB59AE5DB08}" type="slidenum">
              <a:rPr lang="en-US"/>
              <a:pPr>
                <a:defRPr/>
              </a:pPr>
              <a:t>‹#›</a:t>
            </a:fld>
            <a:endParaRPr lang="en-US"/>
          </a:p>
        </p:txBody>
      </p:sp>
    </p:spTree>
    <p:extLst>
      <p:ext uri="{BB962C8B-B14F-4D97-AF65-F5344CB8AC3E}">
        <p14:creationId xmlns:p14="http://schemas.microsoft.com/office/powerpoint/2010/main" val="41484635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6724CC-0998-F346-BF2E-B73D0EA83765}" type="slidenum">
              <a:rPr lang="en-US" sz="1200">
                <a:latin typeface="Arial" charset="0"/>
              </a:rPr>
              <a:pPr/>
              <a:t>1</a:t>
            </a:fld>
            <a:endParaRPr lang="en-US" sz="1200">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D1E2700-4F92-A143-B3F5-2A5085D53919}" type="slidenum">
              <a:rPr lang="en-US" sz="1200">
                <a:latin typeface="Arial" charset="0"/>
              </a:rPr>
              <a:pPr/>
              <a:t>28</a:t>
            </a:fld>
            <a:endParaRPr lang="en-US" sz="1200">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C20240-209E-1C44-8DF8-8075FB5B264F}" type="slidenum">
              <a:rPr lang="en-US" sz="1200">
                <a:latin typeface="Arial" charset="0"/>
              </a:rPr>
              <a:pPr/>
              <a:t>29</a:t>
            </a:fld>
            <a:endParaRPr lang="en-US" sz="1200">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A217F5A-2E5E-EF4E-9906-7E3AFF077807}" type="slidenum">
              <a:rPr lang="en-US" sz="1200">
                <a:latin typeface="Arial" charset="0"/>
              </a:rPr>
              <a:pPr/>
              <a:t>30</a:t>
            </a:fld>
            <a:endParaRPr lang="en-US" sz="1200">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AA68A16-3A9C-E84B-BB72-BDD2C59A47D1}" type="slidenum">
              <a:rPr lang="en-US" sz="1200">
                <a:latin typeface="Arial" charset="0"/>
              </a:rPr>
              <a:pPr/>
              <a:t>31</a:t>
            </a:fld>
            <a:endParaRPr lang="en-US" sz="1200">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Những dãy đá này làm thành một rào chắn khiến nước không thể chảy về hướng Tây ra Biển Lớn được.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B471018-E71E-2940-AFD3-B54AFF36F6EE}" type="slidenum">
              <a:rPr lang="en-US" sz="1200">
                <a:latin typeface="Arial" charset="0"/>
              </a:rPr>
              <a:pPr/>
              <a:t>32</a:t>
            </a:fld>
            <a:endParaRPr lang="en-US" sz="1200">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0E96A77-810A-294A-A2F7-0353A478DA06}" type="slidenum">
              <a:rPr lang="en-US" sz="1200">
                <a:latin typeface="Arial" charset="0"/>
              </a:rPr>
              <a:pPr/>
              <a:t>33</a:t>
            </a:fld>
            <a:endParaRPr lang="en-US" sz="1200">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B3EB789-E640-E14E-A900-2E13622599B9}" type="slidenum">
              <a:rPr lang="en-US" sz="1200">
                <a:latin typeface="Arial" charset="0"/>
              </a:rPr>
              <a:pPr/>
              <a:t>34</a:t>
            </a:fld>
            <a:endParaRPr lang="en-US" sz="1200">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701A9B1-0578-3340-A199-9CE3277F9873}" type="slidenum">
              <a:rPr lang="en-US" sz="1200">
                <a:latin typeface="Arial" charset="0"/>
              </a:rPr>
              <a:pPr/>
              <a:t>35</a:t>
            </a:fld>
            <a:endParaRPr lang="en-US" sz="1200">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D4FF72F-23D7-474C-BC66-B67A3F388695}" type="slidenum">
              <a:rPr lang="en-US" sz="1200">
                <a:latin typeface="Arial" charset="0"/>
              </a:rPr>
              <a:pPr/>
              <a:t>36</a:t>
            </a:fld>
            <a:endParaRPr lang="en-US" sz="1200">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784E0E6-DA2C-FF4E-B352-7996BA414DAF}" type="slidenum">
              <a:rPr lang="en-US" sz="1200">
                <a:latin typeface="Arial" charset="0"/>
              </a:rPr>
              <a:pPr/>
              <a:t>37</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B518B04-7F38-784A-92EB-299DCF82D1BE}" type="slidenum">
              <a:rPr lang="en-US" sz="1200">
                <a:latin typeface="Arial" charset="0"/>
              </a:rPr>
              <a:pPr/>
              <a:t>2</a:t>
            </a:fld>
            <a:endParaRPr lang="en-US" sz="1200">
              <a:latin typeface="Arial"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D7D47A-7B24-9B4A-A5B9-CE77AB4D7DE8}" type="slidenum">
              <a:rPr lang="en-US" sz="1200">
                <a:latin typeface="Arial" charset="0"/>
              </a:rPr>
              <a:pPr/>
              <a:t>38</a:t>
            </a:fld>
            <a:endParaRPr lang="en-US" sz="1200">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E9F939E-5E3D-4847-9023-81CF091B7B2E}" type="slidenum">
              <a:rPr lang="en-US" sz="1200">
                <a:latin typeface="Arial" charset="0"/>
              </a:rPr>
              <a:pPr/>
              <a:t>39</a:t>
            </a:fld>
            <a:endParaRPr lang="en-US" sz="1200">
              <a:latin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1AD37A3-B780-0B40-B8F4-8A362BB99FC2}" type="slidenum">
              <a:rPr lang="en-US" sz="1200">
                <a:latin typeface="Arial" charset="0"/>
              </a:rPr>
              <a:pPr/>
              <a:t>40</a:t>
            </a:fld>
            <a:endParaRPr lang="en-US" sz="1200">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05465A3-5300-6742-BEBC-B6536C098596}" type="slidenum">
              <a:rPr lang="en-US" sz="1200">
                <a:latin typeface="Arial" charset="0"/>
              </a:rPr>
              <a:pPr/>
              <a:t>41</a:t>
            </a:fld>
            <a:endParaRPr lang="en-US" sz="1200">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7D49632-3625-BB42-B38B-FCC9762A918D}" type="slidenum">
              <a:rPr lang="en-US" sz="1200">
                <a:latin typeface="Arial" charset="0"/>
              </a:rPr>
              <a:pPr/>
              <a:t>42</a:t>
            </a:fld>
            <a:endParaRPr lang="en-US" sz="1200">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FC40C7-1FAF-394B-A73B-361444CC2924}" type="slidenum">
              <a:rPr lang="en-US" sz="1200">
                <a:latin typeface="Arial" charset="0"/>
              </a:rPr>
              <a:pPr/>
              <a:t>43</a:t>
            </a:fld>
            <a:endParaRPr lang="en-US" sz="1200">
              <a:latin typeface="Arial"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CD1D2C4-9044-FE4F-A585-11288327B3DF}" type="slidenum">
              <a:rPr lang="en-US" sz="1200">
                <a:latin typeface="Arial" charset="0"/>
              </a:rPr>
              <a:pPr/>
              <a:t>44</a:t>
            </a:fld>
            <a:endParaRPr lang="en-US" sz="1200">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A8BCCC7-18D9-A849-8E99-01F786BDE9AC}" type="slidenum">
              <a:rPr lang="en-US" sz="1200">
                <a:latin typeface="Arial" charset="0"/>
              </a:rPr>
              <a:pPr/>
              <a:t>45</a:t>
            </a:fld>
            <a:endParaRPr lang="en-US" sz="1200">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EF7CDAC-D92C-7C40-9C25-4E5267D9FBA8}" type="slidenum">
              <a:rPr lang="en-US" sz="1200">
                <a:latin typeface="Arial" charset="0"/>
              </a:rPr>
              <a:pPr/>
              <a:t>46</a:t>
            </a:fld>
            <a:endParaRPr lang="en-US" sz="1200">
              <a:latin typeface="Arial"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5CF026D-1D3A-3348-8712-490F36C9A96A}" type="slidenum">
              <a:rPr lang="en-US" sz="1200">
                <a:latin typeface="Arial" charset="0"/>
              </a:rPr>
              <a:pPr/>
              <a:t>47</a:t>
            </a:fld>
            <a:endParaRPr lang="en-US" sz="1200">
              <a:latin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FAA66E-B864-534D-9DF9-515074697731}" type="slidenum">
              <a:rPr lang="en-US" sz="1200">
                <a:latin typeface="Arial" charset="0"/>
              </a:rPr>
              <a:pPr/>
              <a:t>4</a:t>
            </a:fld>
            <a:endParaRPr lang="en-US" sz="1200">
              <a:latin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3C20FB0-B6DD-EB4D-A904-4367A603997E}" type="slidenum">
              <a:rPr lang="en-US" sz="1200">
                <a:latin typeface="Arial" charset="0"/>
              </a:rPr>
              <a:pPr/>
              <a:t>48</a:t>
            </a:fld>
            <a:endParaRPr lang="en-US" sz="1200">
              <a:latin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1FB475D-937C-2347-8E0B-FAA60FCECB0C}" type="slidenum">
              <a:rPr lang="en-US" sz="1200">
                <a:latin typeface="Arial" charset="0"/>
              </a:rPr>
              <a:pPr/>
              <a:t>49</a:t>
            </a:fld>
            <a:endParaRPr lang="en-US" sz="1200">
              <a:latin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FA9F34A-1512-CC4D-975D-48A75FE4374B}" type="slidenum">
              <a:rPr lang="en-US" sz="1200">
                <a:latin typeface="Arial" charset="0"/>
              </a:rPr>
              <a:pPr/>
              <a:t>52</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5A2A962-DB2F-D447-9142-59A4B401CAED}" type="slidenum">
              <a:rPr lang="en-US" sz="1200">
                <a:latin typeface="Arial" charset="0"/>
              </a:rPr>
              <a:pPr/>
              <a:t>53</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01F8EC7-092A-6043-8183-B88A72EE1A41}" type="slidenum">
              <a:rPr lang="en-US" sz="1200">
                <a:latin typeface="Arial" charset="0"/>
              </a:rPr>
              <a:pPr/>
              <a:t>54</a:t>
            </a:fld>
            <a:endParaRPr lang="en-US" sz="1200">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Vào ngày 17 tháng 8, 2005 Israel bắt đầu di tản tất cả người Do Thái khỏi Gaza. Người ta cho rằng phải mất vài tuần lễ, nhưng thật sự chỉ diễn ra chưa đầy 1 tuần. Cả hai phía Israel và Palestine đồng ý rằng nhà cửa sẽ được san bằng và quân đội sẽ thực hiện việc đó sau khi người dân rời đi. </a:t>
            </a:r>
          </a:p>
          <a:p>
            <a:pPr eaLnBrk="1" hangingPunct="1"/>
            <a:endParaRPr lang="en-US">
              <a:latin typeface="Arial" charset="0"/>
            </a:endParaRPr>
          </a:p>
          <a:p>
            <a:r>
              <a:rPr lang="en-US">
                <a:latin typeface="Arial" charset="0"/>
              </a:rPr>
              <a:t>Tổng cộng 1700 gia đình phải rời bỏ nơi ở của mình với cái giá gần 900 triệu đôla. Bao gồm 166 nông dân Israel làm ra 120 triệu đôla bông hoa và đóng góp 15% nông phẩm xuất khẩu của Israel tại Gaza, gồm có 60 % cà chua bi và thảo dược xuất khẩu.  Israel cũng sẽ mất 70 % sản phẩm sạch được trồng tại Gaza.</a:t>
            </a:r>
          </a:p>
          <a:p>
            <a:r>
              <a:rPr lang="en-US">
                <a:latin typeface="Arial" charset="0"/>
              </a:rPr>
              <a:t>Tối Cao Pháp Viện Israel cũng phải đưa ra quyết định số phận của 38 nhà hội, nhưng hấu hết, nếu không nói là tất cả, sẽ được dỡ bỏ. Cùng với 48 hài cốt, kể luôn những nạn nhân của khủng bố, được di táng từ nghĩa trang bên ngoài Neve Dekalim về đất Israel. Tổng cộng 42 trung tâm giữ trẻ ban ngày, 36 trường Mẫu giáo, 7 trường tiểu học, và 3 trường Trung học sẽ bị đóng cửa. Người ta sẽ tốn hoảng 500 triệu đôla để di dời các căn cứ quân sự bên ngoài Gaza và xây mới những tiện nghi. </a:t>
            </a:r>
          </a:p>
          <a:p>
            <a:r>
              <a:rPr lang="en-US">
                <a:latin typeface="Arial" charset="0"/>
              </a:rPr>
              <a:t>Sau khi tiến trình di dời hoàn tất, sẽ không còn một người Do Thái nào hiện diện tại dải Gaza.  (from http://www.jewishvirtuallibrary.org/jsource/Peace/gaza_settlements.html)</a:t>
            </a:r>
          </a:p>
          <a:p>
            <a:endParaRPr lang="en-US">
              <a:latin typeface="Arial" charset="0"/>
            </a:endParaRP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E27B862-A821-AC4E-9A63-2970751D7BA6}" type="slidenum">
              <a:rPr lang="en-US" sz="1200">
                <a:latin typeface="Arial" charset="0"/>
              </a:rPr>
              <a:pPr/>
              <a:t>55</a:t>
            </a:fld>
            <a:endParaRPr lang="en-US" sz="1200">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1998FFA-85FC-0B4D-AC81-A1EFDB07F7EB}" type="slidenum">
              <a:rPr lang="en-US" sz="1200">
                <a:latin typeface="Arial" charset="0"/>
              </a:rPr>
              <a:pPr/>
              <a:t>56</a:t>
            </a:fld>
            <a:endParaRPr lang="en-US" sz="1200">
              <a:latin typeface="Arial"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4FFC468-DC93-0446-9F50-5DC6A5F59117}" type="slidenum">
              <a:rPr lang="en-US" sz="1200">
                <a:latin typeface="Arial" charset="0"/>
              </a:rPr>
              <a:pPr/>
              <a:t>57</a:t>
            </a:fld>
            <a:endParaRPr lang="en-US" sz="1200">
              <a:latin typeface="Arial"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72ECF13-528A-CA45-9C43-780D2486AC69}" type="slidenum">
              <a:rPr lang="en-US" sz="1200">
                <a:latin typeface="Arial" charset="0"/>
              </a:rPr>
              <a:pPr/>
              <a:t>58</a:t>
            </a:fld>
            <a:endParaRPr lang="en-US" sz="1200">
              <a:latin typeface="Arial"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F196484-DC8E-9D46-A51A-82855D5F8BE1}" type="slidenum">
              <a:rPr lang="en-US" sz="1200">
                <a:latin typeface="Arial" charset="0"/>
              </a:rPr>
              <a:pPr/>
              <a:t>59</a:t>
            </a:fld>
            <a:endParaRPr lang="en-US" sz="1200">
              <a:latin typeface="Arial"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330922D-1388-8244-A137-03FF2A51C1B4}" type="slidenum">
              <a:rPr lang="en-US" sz="1200">
                <a:latin typeface="Arial" charset="0"/>
              </a:rPr>
              <a:pPr/>
              <a:t>5</a:t>
            </a:fld>
            <a:endParaRPr lang="en-US" sz="1200">
              <a:latin typeface="Arial" charset="0"/>
            </a:endParaRPr>
          </a:p>
        </p:txBody>
      </p:sp>
      <p:sp>
        <p:nvSpPr>
          <p:cNvPr id="51202" name="Rectangle 2"/>
          <p:cNvSpPr>
            <a:spLocks noGrp="1" noRot="1" noChangeAspect="1" noChangeArrowheads="1" noTextEdit="1"/>
          </p:cNvSpPr>
          <p:nvPr>
            <p:ph type="sldImg"/>
          </p:nvPr>
        </p:nvSpPr>
        <p:spPr>
          <a:xfrm>
            <a:off x="1190625" y="692150"/>
            <a:ext cx="4721225" cy="3540125"/>
          </a:xfrm>
          <a:solidFill>
            <a:srgbClr val="FFFFFF"/>
          </a:solidFill>
          <a:ln/>
        </p:spPr>
      </p:sp>
      <p:sp>
        <p:nvSpPr>
          <p:cNvPr id="51203" name="Rectangle 3"/>
          <p:cNvSpPr>
            <a:spLocks noGrp="1" noChangeArrowheads="1"/>
          </p:cNvSpPr>
          <p:nvPr>
            <p:ph type="body" idx="1"/>
          </p:nvPr>
        </p:nvSpPr>
        <p:spPr>
          <a:xfrm>
            <a:off x="947738" y="4462463"/>
            <a:ext cx="5207000" cy="42338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A922D55-1A1D-D946-AB73-8D69160473AF}" type="slidenum">
              <a:rPr lang="en-US" sz="1200">
                <a:latin typeface="Arial" charset="0"/>
              </a:rPr>
              <a:pPr/>
              <a:t>60</a:t>
            </a:fld>
            <a:endParaRPr lang="en-US" sz="1200">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AA7115F-2122-CC4F-853F-D71ED0613F69}" type="slidenum">
              <a:rPr lang="en-US" sz="1200">
                <a:latin typeface="Arial" charset="0"/>
              </a:rPr>
              <a:pPr/>
              <a:t>61</a:t>
            </a:fld>
            <a:endParaRPr lang="en-US" sz="1200">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3A9E56A-B544-5544-BB60-A431E088480B}" type="slidenum">
              <a:rPr lang="en-US" sz="1200">
                <a:latin typeface="Arial" charset="0"/>
              </a:rPr>
              <a:pPr/>
              <a:t>62</a:t>
            </a:fld>
            <a:endParaRPr lang="en-US" sz="1200">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59A6F34-FAED-B048-BCD8-29312E08955B}" type="slidenum">
              <a:rPr lang="en-US" sz="1200">
                <a:latin typeface="Arial" charset="0"/>
              </a:rPr>
              <a:pPr/>
              <a:t>63</a:t>
            </a:fld>
            <a:endParaRPr lang="en-US" sz="1200">
              <a:latin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71982CC-05FE-A042-8D56-C72C6F591A8A}" type="slidenum">
              <a:rPr lang="en-US" sz="1200">
                <a:latin typeface="Arial" charset="0"/>
              </a:rPr>
              <a:pPr/>
              <a:t>64</a:t>
            </a:fld>
            <a:endParaRPr lang="en-US" sz="1200">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6A4767B-2C82-6848-9192-2AC3AD2052F4}" type="slidenum">
              <a:rPr lang="en-US" sz="1200">
                <a:latin typeface="Arial" charset="0"/>
              </a:rPr>
              <a:pPr/>
              <a:t>65</a:t>
            </a:fld>
            <a:endParaRPr lang="en-US" sz="1200">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C1AE72F-F24A-DF45-ADF9-1D0142B306DF}" type="slidenum">
              <a:rPr lang="en-US" sz="1200">
                <a:latin typeface="Arial" charset="0"/>
              </a:rPr>
              <a:pPr/>
              <a:t>66</a:t>
            </a:fld>
            <a:endParaRPr lang="en-US" sz="1200">
              <a:latin typeface="Arial"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C410BC2-0B45-A94A-AB89-91156017B14A}" type="slidenum">
              <a:rPr lang="en-US" sz="1200">
                <a:latin typeface="Arial" charset="0"/>
              </a:rPr>
              <a:pPr/>
              <a:t>67</a:t>
            </a:fld>
            <a:endParaRPr lang="en-US" sz="1200">
              <a:latin typeface="Arial"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63F024-5E3A-5245-A608-72CD9AC0EC6E}" type="slidenum">
              <a:rPr lang="en-US" sz="1200">
                <a:latin typeface="Arial" charset="0"/>
              </a:rPr>
              <a:pPr/>
              <a:t>70</a:t>
            </a:fld>
            <a:endParaRPr lang="en-US" sz="1200">
              <a:latin typeface="Arial" charset="0"/>
            </a:endParaRPr>
          </a:p>
        </p:txBody>
      </p:sp>
      <p:sp>
        <p:nvSpPr>
          <p:cNvPr id="162818" name="Rectangle 2"/>
          <p:cNvSpPr>
            <a:spLocks noGrp="1" noRot="1" noChangeAspect="1" noChangeArrowheads="1" noTextEdit="1"/>
          </p:cNvSpPr>
          <p:nvPr>
            <p:ph type="sldImg"/>
          </p:nvPr>
        </p:nvSpPr>
        <p:spPr>
          <a:xfrm>
            <a:off x="1190625" y="692150"/>
            <a:ext cx="4721225" cy="3540125"/>
          </a:xfrm>
          <a:solidFill>
            <a:srgbClr val="FFFFFF"/>
          </a:solidFill>
          <a:ln/>
        </p:spPr>
      </p:sp>
      <p:sp>
        <p:nvSpPr>
          <p:cNvPr id="162819" name="Rectangle 3"/>
          <p:cNvSpPr>
            <a:spLocks noGrp="1" noChangeArrowheads="1"/>
          </p:cNvSpPr>
          <p:nvPr>
            <p:ph type="body" idx="1"/>
          </p:nvPr>
        </p:nvSpPr>
        <p:spPr>
          <a:xfrm>
            <a:off x="947738" y="4462463"/>
            <a:ext cx="5207000" cy="42338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11861B2-A6CB-724F-BA1B-7167BC21BE55}" type="slidenum">
              <a:rPr lang="en-US" sz="1200">
                <a:latin typeface="Arial" charset="0"/>
              </a:rPr>
              <a:pPr/>
              <a:t>71</a:t>
            </a:fld>
            <a:endParaRPr lang="en-US" sz="1200">
              <a:latin typeface="Arial" charset="0"/>
            </a:endParaRPr>
          </a:p>
        </p:txBody>
      </p:sp>
      <p:sp>
        <p:nvSpPr>
          <p:cNvPr id="164866" name="Rectangle 2"/>
          <p:cNvSpPr>
            <a:spLocks noGrp="1" noRot="1" noChangeAspect="1" noChangeArrowheads="1" noTextEdit="1"/>
          </p:cNvSpPr>
          <p:nvPr>
            <p:ph type="sldImg"/>
          </p:nvPr>
        </p:nvSpPr>
        <p:spPr>
          <a:xfrm>
            <a:off x="1190625" y="692150"/>
            <a:ext cx="4721225" cy="3540125"/>
          </a:xfrm>
          <a:solidFill>
            <a:srgbClr val="FFFFFF"/>
          </a:solidFill>
          <a:ln/>
        </p:spPr>
      </p:sp>
      <p:sp>
        <p:nvSpPr>
          <p:cNvPr id="164867" name="Rectangle 3"/>
          <p:cNvSpPr>
            <a:spLocks noGrp="1" noChangeArrowheads="1"/>
          </p:cNvSpPr>
          <p:nvPr>
            <p:ph type="body" idx="1"/>
          </p:nvPr>
        </p:nvSpPr>
        <p:spPr>
          <a:xfrm>
            <a:off x="947738" y="4462463"/>
            <a:ext cx="5207000" cy="42338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EA790A-1B1A-F641-B752-FB51F4028C3E}" type="slidenum">
              <a:rPr lang="en-US" sz="1200">
                <a:latin typeface="Arial" charset="0"/>
              </a:rPr>
              <a:pPr/>
              <a:t>6</a:t>
            </a:fld>
            <a:endParaRPr lang="en-US" sz="120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73F67FE-9159-3A40-A887-38FDEEFCAD00}" type="slidenum">
              <a:rPr lang="en-US" sz="1200">
                <a:latin typeface="Arial" charset="0"/>
              </a:rPr>
              <a:pPr/>
              <a:t>72</a:t>
            </a:fld>
            <a:endParaRPr lang="en-US" sz="1200">
              <a:latin typeface="Arial" charset="0"/>
            </a:endParaRPr>
          </a:p>
        </p:txBody>
      </p:sp>
      <p:sp>
        <p:nvSpPr>
          <p:cNvPr id="166914" name="Rectangle 2"/>
          <p:cNvSpPr>
            <a:spLocks noGrp="1" noRot="1" noChangeAspect="1" noChangeArrowheads="1" noTextEdit="1"/>
          </p:cNvSpPr>
          <p:nvPr>
            <p:ph type="sldImg"/>
          </p:nvPr>
        </p:nvSpPr>
        <p:spPr>
          <a:xfrm>
            <a:off x="1190625" y="692150"/>
            <a:ext cx="4721225" cy="3540125"/>
          </a:xfrm>
          <a:solidFill>
            <a:srgbClr val="FFFFFF"/>
          </a:solidFill>
          <a:ln/>
        </p:spPr>
      </p:sp>
      <p:sp>
        <p:nvSpPr>
          <p:cNvPr id="166915" name="Rectangle 3"/>
          <p:cNvSpPr>
            <a:spLocks noGrp="1" noChangeArrowheads="1"/>
          </p:cNvSpPr>
          <p:nvPr>
            <p:ph type="body" idx="1"/>
          </p:nvPr>
        </p:nvSpPr>
        <p:spPr>
          <a:xfrm>
            <a:off x="947738" y="4462463"/>
            <a:ext cx="5207000" cy="42338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4023092" y="8917422"/>
            <a:ext cx="3077739" cy="4694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65610" indent="-294465">
              <a:defRPr sz="1000">
                <a:solidFill>
                  <a:schemeClr val="tx1"/>
                </a:solidFill>
                <a:latin typeface="Arial" charset="0"/>
                <a:ea typeface="ＭＳ Ｐゴシック" charset="0"/>
              </a:defRPr>
            </a:lvl2pPr>
            <a:lvl3pPr marL="1177862" indent="-235572">
              <a:defRPr sz="1000">
                <a:solidFill>
                  <a:schemeClr val="tx1"/>
                </a:solidFill>
                <a:latin typeface="Arial" charset="0"/>
                <a:ea typeface="ＭＳ Ｐゴシック" charset="0"/>
              </a:defRPr>
            </a:lvl3pPr>
            <a:lvl4pPr marL="1649006" indent="-235572">
              <a:defRPr sz="1000">
                <a:solidFill>
                  <a:schemeClr val="tx1"/>
                </a:solidFill>
                <a:latin typeface="Arial" charset="0"/>
                <a:ea typeface="ＭＳ Ｐゴシック" charset="0"/>
              </a:defRPr>
            </a:lvl4pPr>
            <a:lvl5pPr marL="2120151" indent="-235572">
              <a:defRPr sz="1000">
                <a:solidFill>
                  <a:schemeClr val="tx1"/>
                </a:solidFill>
                <a:latin typeface="Arial" charset="0"/>
                <a:ea typeface="ＭＳ Ｐゴシック" charset="0"/>
              </a:defRPr>
            </a:lvl5pPr>
            <a:lvl6pPr marL="2591295" indent="-235572" eaLnBrk="0" fontAlgn="base" hangingPunct="0">
              <a:spcBef>
                <a:spcPct val="0"/>
              </a:spcBef>
              <a:spcAft>
                <a:spcPct val="0"/>
              </a:spcAft>
              <a:defRPr sz="1000">
                <a:solidFill>
                  <a:schemeClr val="tx1"/>
                </a:solidFill>
                <a:latin typeface="Arial" charset="0"/>
                <a:ea typeface="ＭＳ Ｐゴシック" charset="0"/>
              </a:defRPr>
            </a:lvl6pPr>
            <a:lvl7pPr marL="3062440" indent="-235572" eaLnBrk="0" fontAlgn="base" hangingPunct="0">
              <a:spcBef>
                <a:spcPct val="0"/>
              </a:spcBef>
              <a:spcAft>
                <a:spcPct val="0"/>
              </a:spcAft>
              <a:defRPr sz="1000">
                <a:solidFill>
                  <a:schemeClr val="tx1"/>
                </a:solidFill>
                <a:latin typeface="Arial" charset="0"/>
                <a:ea typeface="ＭＳ Ｐゴシック" charset="0"/>
              </a:defRPr>
            </a:lvl7pPr>
            <a:lvl8pPr marL="3533585" indent="-235572" eaLnBrk="0" fontAlgn="base" hangingPunct="0">
              <a:spcBef>
                <a:spcPct val="0"/>
              </a:spcBef>
              <a:spcAft>
                <a:spcPct val="0"/>
              </a:spcAft>
              <a:defRPr sz="1000">
                <a:solidFill>
                  <a:schemeClr val="tx1"/>
                </a:solidFill>
                <a:latin typeface="Arial" charset="0"/>
                <a:ea typeface="ＭＳ Ｐゴシック" charset="0"/>
              </a:defRPr>
            </a:lvl8pPr>
            <a:lvl9pPr marL="4004729" indent="-235572"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74</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91968" y="710655"/>
            <a:ext cx="4718542" cy="3507639"/>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B46430C-64A4-FF4B-936C-1045FC595F7F}" type="slidenum">
              <a:rPr lang="en-US" sz="1200">
                <a:latin typeface="Arial" charset="0"/>
              </a:rPr>
              <a:pPr/>
              <a:t>24</a:t>
            </a:fld>
            <a:endParaRPr lang="en-US" sz="1200">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4D541F0-FBC2-7D4C-B2AF-8494E34499AB}" type="slidenum">
              <a:rPr lang="en-US" sz="1200">
                <a:latin typeface="Arial" charset="0"/>
              </a:rPr>
              <a:pPr/>
              <a:t>25</a:t>
            </a:fld>
            <a:endParaRPr lang="en-US" sz="1200">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83A8D16-8A0B-C04E-AFB5-4C086EDCA5DE}" type="slidenum">
              <a:rPr lang="en-US" sz="1200">
                <a:latin typeface="Arial" charset="0"/>
              </a:rPr>
              <a:pPr/>
              <a:t>26</a:t>
            </a:fld>
            <a:endParaRPr lang="en-US" sz="1200">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1E1691-955D-F14D-AD87-85891054F21D}" type="slidenum">
              <a:rPr lang="en-US" sz="1200">
                <a:latin typeface="Arial" charset="0"/>
              </a:rPr>
              <a:pPr/>
              <a:t>27</a:t>
            </a:fld>
            <a:endParaRPr lang="en-US" sz="1200">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12"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2B01FA53-614F-1141-BE8F-8550CF2C5DE9}" type="slidenum">
              <a:rPr lang="en-US"/>
              <a:pPr>
                <a:defRPr/>
              </a:pPr>
              <a:t>‹#›</a:t>
            </a:fld>
            <a:endParaRPr lang="en-US"/>
          </a:p>
        </p:txBody>
      </p:sp>
    </p:spTree>
    <p:extLst>
      <p:ext uri="{BB962C8B-B14F-4D97-AF65-F5344CB8AC3E}">
        <p14:creationId xmlns:p14="http://schemas.microsoft.com/office/powerpoint/2010/main" val="1140942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9EBA706-2058-844D-B4C0-778C7B76169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53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E02547-5974-844E-83DE-B12A722162C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1521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B4C3C78-C4B9-9843-9CDB-8BE7A9CECCF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0961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3B5948BD-F68F-604E-879D-99699AAB162D}"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799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A27CBE5-C5DA-0F40-841D-1404245A307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670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22A31A-DC78-D84F-8E78-769A0B5D9B91}" type="slidenum">
              <a:rPr lang="en-US"/>
              <a:pPr>
                <a:defRPr/>
              </a:pPr>
              <a:t>‹#›</a:t>
            </a:fld>
            <a:endParaRPr lang="en-US"/>
          </a:p>
        </p:txBody>
      </p:sp>
    </p:spTree>
    <p:extLst>
      <p:ext uri="{BB962C8B-B14F-4D97-AF65-F5344CB8AC3E}">
        <p14:creationId xmlns:p14="http://schemas.microsoft.com/office/powerpoint/2010/main" val="3509785482"/>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CB691-A3DF-934C-94AE-9B7C812DC524}" type="slidenum">
              <a:rPr lang="en-US"/>
              <a:pPr>
                <a:defRPr/>
              </a:pPr>
              <a:t>‹#›</a:t>
            </a:fld>
            <a:endParaRPr lang="en-US"/>
          </a:p>
        </p:txBody>
      </p:sp>
    </p:spTree>
    <p:extLst>
      <p:ext uri="{BB962C8B-B14F-4D97-AF65-F5344CB8AC3E}">
        <p14:creationId xmlns:p14="http://schemas.microsoft.com/office/powerpoint/2010/main" val="649614959"/>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F64B25-6B4A-5840-8FC2-A32517F692DB}" type="slidenum">
              <a:rPr lang="en-US"/>
              <a:pPr>
                <a:defRPr/>
              </a:pPr>
              <a:t>‹#›</a:t>
            </a:fld>
            <a:endParaRPr lang="en-US"/>
          </a:p>
        </p:txBody>
      </p:sp>
    </p:spTree>
    <p:extLst>
      <p:ext uri="{BB962C8B-B14F-4D97-AF65-F5344CB8AC3E}">
        <p14:creationId xmlns:p14="http://schemas.microsoft.com/office/powerpoint/2010/main" val="353628880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3E785B-B9BB-0245-AFB7-B4C999C67475}" type="slidenum">
              <a:rPr lang="en-US"/>
              <a:pPr>
                <a:defRPr/>
              </a:pPr>
              <a:t>‹#›</a:t>
            </a:fld>
            <a:endParaRPr lang="en-US"/>
          </a:p>
        </p:txBody>
      </p:sp>
    </p:spTree>
    <p:extLst>
      <p:ext uri="{BB962C8B-B14F-4D97-AF65-F5344CB8AC3E}">
        <p14:creationId xmlns:p14="http://schemas.microsoft.com/office/powerpoint/2010/main" val="383589066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D3F31E-2853-7E4A-A6ED-7A8D9F786B55}" type="slidenum">
              <a:rPr lang="en-US"/>
              <a:pPr>
                <a:defRPr/>
              </a:pPr>
              <a:t>‹#›</a:t>
            </a:fld>
            <a:endParaRPr lang="en-US"/>
          </a:p>
        </p:txBody>
      </p:sp>
    </p:spTree>
    <p:extLst>
      <p:ext uri="{BB962C8B-B14F-4D97-AF65-F5344CB8AC3E}">
        <p14:creationId xmlns:p14="http://schemas.microsoft.com/office/powerpoint/2010/main" val="142335480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BB3D17E-4CA7-3043-A103-6010E5469E4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2307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379228-2221-9140-A995-7317053E4359}" type="slidenum">
              <a:rPr lang="en-US"/>
              <a:pPr>
                <a:defRPr/>
              </a:pPr>
              <a:t>‹#›</a:t>
            </a:fld>
            <a:endParaRPr lang="en-US"/>
          </a:p>
        </p:txBody>
      </p:sp>
    </p:spTree>
    <p:extLst>
      <p:ext uri="{BB962C8B-B14F-4D97-AF65-F5344CB8AC3E}">
        <p14:creationId xmlns:p14="http://schemas.microsoft.com/office/powerpoint/2010/main" val="15677422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EC5A19-C8DD-2248-A63F-7884727241F2}" type="slidenum">
              <a:rPr lang="en-US"/>
              <a:pPr>
                <a:defRPr/>
              </a:pPr>
              <a:t>‹#›</a:t>
            </a:fld>
            <a:endParaRPr lang="en-US"/>
          </a:p>
        </p:txBody>
      </p:sp>
    </p:spTree>
    <p:extLst>
      <p:ext uri="{BB962C8B-B14F-4D97-AF65-F5344CB8AC3E}">
        <p14:creationId xmlns:p14="http://schemas.microsoft.com/office/powerpoint/2010/main" val="4158328242"/>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8CF608-7D9B-7845-B4B2-1C8BB8851CE8}" type="slidenum">
              <a:rPr lang="en-US"/>
              <a:pPr>
                <a:defRPr/>
              </a:pPr>
              <a:t>‹#›</a:t>
            </a:fld>
            <a:endParaRPr lang="en-US"/>
          </a:p>
        </p:txBody>
      </p:sp>
    </p:spTree>
    <p:extLst>
      <p:ext uri="{BB962C8B-B14F-4D97-AF65-F5344CB8AC3E}">
        <p14:creationId xmlns:p14="http://schemas.microsoft.com/office/powerpoint/2010/main" val="992808592"/>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E776F1-9426-FF4D-AB18-48DB92905E26}" type="slidenum">
              <a:rPr lang="en-US"/>
              <a:pPr>
                <a:defRPr/>
              </a:pPr>
              <a:t>‹#›</a:t>
            </a:fld>
            <a:endParaRPr lang="en-US"/>
          </a:p>
        </p:txBody>
      </p:sp>
    </p:spTree>
    <p:extLst>
      <p:ext uri="{BB962C8B-B14F-4D97-AF65-F5344CB8AC3E}">
        <p14:creationId xmlns:p14="http://schemas.microsoft.com/office/powerpoint/2010/main" val="3276196121"/>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E7CD77-F176-2249-B542-A71D1693C2A1}" type="slidenum">
              <a:rPr lang="en-US"/>
              <a:pPr>
                <a:defRPr/>
              </a:pPr>
              <a:t>‹#›</a:t>
            </a:fld>
            <a:endParaRPr lang="en-US"/>
          </a:p>
        </p:txBody>
      </p:sp>
    </p:spTree>
    <p:extLst>
      <p:ext uri="{BB962C8B-B14F-4D97-AF65-F5344CB8AC3E}">
        <p14:creationId xmlns:p14="http://schemas.microsoft.com/office/powerpoint/2010/main" val="363273989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4C010-E91D-9D4E-830C-857EE089A7A4}" type="slidenum">
              <a:rPr lang="en-US"/>
              <a:pPr>
                <a:defRPr/>
              </a:pPr>
              <a:t>‹#›</a:t>
            </a:fld>
            <a:endParaRPr lang="en-US"/>
          </a:p>
        </p:txBody>
      </p:sp>
    </p:spTree>
    <p:extLst>
      <p:ext uri="{BB962C8B-B14F-4D97-AF65-F5344CB8AC3E}">
        <p14:creationId xmlns:p14="http://schemas.microsoft.com/office/powerpoint/2010/main" val="213009311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50644338"/>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073027"/>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5361670"/>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194174"/>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10DE99A-CE72-0940-A130-30F2FD0D76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2288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049002"/>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580981"/>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490970"/>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8346334"/>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2338952"/>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905841"/>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928566"/>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AD92A5-D7EC-8747-A262-07DF8600D086}" type="slidenum">
              <a:rPr lang="en-US"/>
              <a:pPr>
                <a:defRPr/>
              </a:pPr>
              <a:t>‹#›</a:t>
            </a:fld>
            <a:endParaRPr lang="en-US"/>
          </a:p>
        </p:txBody>
      </p:sp>
    </p:spTree>
    <p:extLst>
      <p:ext uri="{BB962C8B-B14F-4D97-AF65-F5344CB8AC3E}">
        <p14:creationId xmlns:p14="http://schemas.microsoft.com/office/powerpoint/2010/main" val="2206284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24F4D0-F5EC-F546-BEE6-0F326F60DED7}" type="slidenum">
              <a:rPr lang="en-US"/>
              <a:pPr>
                <a:defRPr/>
              </a:pPr>
              <a:t>‹#›</a:t>
            </a:fld>
            <a:endParaRPr lang="en-US"/>
          </a:p>
        </p:txBody>
      </p:sp>
    </p:spTree>
    <p:extLst>
      <p:ext uri="{BB962C8B-B14F-4D97-AF65-F5344CB8AC3E}">
        <p14:creationId xmlns:p14="http://schemas.microsoft.com/office/powerpoint/2010/main" val="2711890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404485-6678-D04F-BD3C-1324CFE64B34}" type="slidenum">
              <a:rPr lang="en-US"/>
              <a:pPr>
                <a:defRPr/>
              </a:pPr>
              <a:t>‹#›</a:t>
            </a:fld>
            <a:endParaRPr lang="en-US"/>
          </a:p>
        </p:txBody>
      </p:sp>
    </p:spTree>
    <p:extLst>
      <p:ext uri="{BB962C8B-B14F-4D97-AF65-F5344CB8AC3E}">
        <p14:creationId xmlns:p14="http://schemas.microsoft.com/office/powerpoint/2010/main" val="37275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D1C7911-0CE6-B443-971B-7A412038CA9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0135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B48DDD-23F0-F74C-844C-4141A8503F20}" type="slidenum">
              <a:rPr lang="en-US"/>
              <a:pPr>
                <a:defRPr/>
              </a:pPr>
              <a:t>‹#›</a:t>
            </a:fld>
            <a:endParaRPr lang="en-US"/>
          </a:p>
        </p:txBody>
      </p:sp>
    </p:spTree>
    <p:extLst>
      <p:ext uri="{BB962C8B-B14F-4D97-AF65-F5344CB8AC3E}">
        <p14:creationId xmlns:p14="http://schemas.microsoft.com/office/powerpoint/2010/main" val="4093691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574634-7FD7-0A47-8BF0-8DFD2FA61C27}" type="slidenum">
              <a:rPr lang="en-US"/>
              <a:pPr>
                <a:defRPr/>
              </a:pPr>
              <a:t>‹#›</a:t>
            </a:fld>
            <a:endParaRPr lang="en-US"/>
          </a:p>
        </p:txBody>
      </p:sp>
    </p:spTree>
    <p:extLst>
      <p:ext uri="{BB962C8B-B14F-4D97-AF65-F5344CB8AC3E}">
        <p14:creationId xmlns:p14="http://schemas.microsoft.com/office/powerpoint/2010/main" val="2853806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5004A9-DEBE-E14D-A5B1-F18652A9BFEF}" type="slidenum">
              <a:rPr lang="en-US"/>
              <a:pPr>
                <a:defRPr/>
              </a:pPr>
              <a:t>‹#›</a:t>
            </a:fld>
            <a:endParaRPr lang="en-US"/>
          </a:p>
        </p:txBody>
      </p:sp>
    </p:spTree>
    <p:extLst>
      <p:ext uri="{BB962C8B-B14F-4D97-AF65-F5344CB8AC3E}">
        <p14:creationId xmlns:p14="http://schemas.microsoft.com/office/powerpoint/2010/main" val="1141219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A71A7C-5445-BA4B-AFEC-CD748D29CAC8}" type="slidenum">
              <a:rPr lang="en-US"/>
              <a:pPr>
                <a:defRPr/>
              </a:pPr>
              <a:t>‹#›</a:t>
            </a:fld>
            <a:endParaRPr lang="en-US"/>
          </a:p>
        </p:txBody>
      </p:sp>
    </p:spTree>
    <p:extLst>
      <p:ext uri="{BB962C8B-B14F-4D97-AF65-F5344CB8AC3E}">
        <p14:creationId xmlns:p14="http://schemas.microsoft.com/office/powerpoint/2010/main" val="3317832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7825C5-8CC2-FF46-895B-071A077E2142}" type="slidenum">
              <a:rPr lang="en-US"/>
              <a:pPr>
                <a:defRPr/>
              </a:pPr>
              <a:t>‹#›</a:t>
            </a:fld>
            <a:endParaRPr lang="en-US"/>
          </a:p>
        </p:txBody>
      </p:sp>
    </p:spTree>
    <p:extLst>
      <p:ext uri="{BB962C8B-B14F-4D97-AF65-F5344CB8AC3E}">
        <p14:creationId xmlns:p14="http://schemas.microsoft.com/office/powerpoint/2010/main" val="1847716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BCE579-F07E-734E-83A5-822099000FC7}" type="slidenum">
              <a:rPr lang="en-US"/>
              <a:pPr>
                <a:defRPr/>
              </a:pPr>
              <a:t>‹#›</a:t>
            </a:fld>
            <a:endParaRPr lang="en-US"/>
          </a:p>
        </p:txBody>
      </p:sp>
    </p:spTree>
    <p:extLst>
      <p:ext uri="{BB962C8B-B14F-4D97-AF65-F5344CB8AC3E}">
        <p14:creationId xmlns:p14="http://schemas.microsoft.com/office/powerpoint/2010/main" val="1311695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DF1AF8-85A1-994A-B870-35833F0EBC9C}" type="slidenum">
              <a:rPr lang="en-US"/>
              <a:pPr>
                <a:defRPr/>
              </a:pPr>
              <a:t>‹#›</a:t>
            </a:fld>
            <a:endParaRPr lang="en-US"/>
          </a:p>
        </p:txBody>
      </p:sp>
    </p:spTree>
    <p:extLst>
      <p:ext uri="{BB962C8B-B14F-4D97-AF65-F5344CB8AC3E}">
        <p14:creationId xmlns:p14="http://schemas.microsoft.com/office/powerpoint/2010/main" val="1938323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60ED2-E9F4-0F4E-9027-E86FBE8AEF03}" type="slidenum">
              <a:rPr lang="en-US"/>
              <a:pPr>
                <a:defRPr/>
              </a:pPr>
              <a:t>‹#›</a:t>
            </a:fld>
            <a:endParaRPr lang="en-US"/>
          </a:p>
        </p:txBody>
      </p:sp>
    </p:spTree>
    <p:extLst>
      <p:ext uri="{BB962C8B-B14F-4D97-AF65-F5344CB8AC3E}">
        <p14:creationId xmlns:p14="http://schemas.microsoft.com/office/powerpoint/2010/main" val="4029495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1898164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85040156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6143F30-5AB6-6A43-87CD-4CF586C646F4}"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39517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14052816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119779679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647546314"/>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380961790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337061719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3273032760"/>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1773250137"/>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3316320309"/>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90038749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522483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BBBAADC-8B92-F243-AD0E-31110EC27AE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8114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334660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146940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8023047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2248169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5414156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8681024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8980039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3855677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0698561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7742361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FBB9AA9-E5B0-4347-ADDF-DD2E1AF37617}"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588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00E0476-8860-344E-A412-C1B73C7D8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6479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D2CB66-4CEA-FD40-AAD7-37D6AD51985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860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S PGothic" charset="0"/>
              </a:defRPr>
            </a:lvl1pPr>
          </a:lstStyle>
          <a:p>
            <a:pPr>
              <a:defRPr/>
            </a:pPr>
            <a:fld id="{24635DCB-BB13-B646-9E0D-894E4512AF24}"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12"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12"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12"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81"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 id="214748464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smtClean="0">
                <a:effectLst/>
                <a:latin typeface="Times New Roman" charset="0"/>
                <a:cs typeface="MS PGothic" charset="0"/>
              </a:defRPr>
            </a:lvl1pPr>
          </a:lstStyle>
          <a:p>
            <a:pPr>
              <a:defRPr/>
            </a:pPr>
            <a:fld id="{1B5244CF-6BCE-4F43-85AB-06C86CC607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13312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Garamond" pitchFamily="-112" charset="0"/>
                <a:ea typeface="+mn-ea"/>
                <a:cs typeface="+mn-cs"/>
              </a:endParaRPr>
            </a:p>
          </p:txBody>
        </p:sp>
        <p:grpSp>
          <p:nvGrpSpPr>
            <p:cNvPr id="28678" name="Group 4"/>
            <p:cNvGrpSpPr>
              <a:grpSpLocks/>
            </p:cNvGrpSpPr>
            <p:nvPr/>
          </p:nvGrpSpPr>
          <p:grpSpPr bwMode="auto">
            <a:xfrm>
              <a:off x="246" y="204"/>
              <a:ext cx="5271" cy="3889"/>
              <a:chOff x="246" y="204"/>
              <a:chExt cx="5271" cy="3889"/>
            </a:xfrm>
          </p:grpSpPr>
          <p:sp>
            <p:nvSpPr>
              <p:cNvPr id="133125"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latin typeface="Garamond" pitchFamily="-112" charset="0"/>
                  <a:ea typeface="+mn-ea"/>
                  <a:cs typeface="+mn-cs"/>
                </a:endParaRPr>
              </a:p>
            </p:txBody>
          </p:sp>
          <p:sp>
            <p:nvSpPr>
              <p:cNvPr id="133126"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27"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28"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29"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0"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1"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2"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3"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4"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5"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6"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7"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8"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39"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0"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1"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2"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3"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4"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5"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6"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33147"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grpSp>
        <p:grpSp>
          <p:nvGrpSpPr>
            <p:cNvPr id="28679" name="Group 28"/>
            <p:cNvGrpSpPr>
              <a:grpSpLocks/>
            </p:cNvGrpSpPr>
            <p:nvPr/>
          </p:nvGrpSpPr>
          <p:grpSpPr bwMode="auto">
            <a:xfrm>
              <a:off x="0" y="0"/>
              <a:ext cx="1246" cy="1232"/>
              <a:chOff x="0" y="0"/>
              <a:chExt cx="1246" cy="1232"/>
            </a:xfrm>
          </p:grpSpPr>
          <p:sp>
            <p:nvSpPr>
              <p:cNvPr id="133149"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Garamond" pitchFamily="-112" charset="0"/>
                  <a:ea typeface="+mn-ea"/>
                  <a:cs typeface="+mn-cs"/>
                </a:endParaRPr>
              </a:p>
            </p:txBody>
          </p:sp>
          <p:sp>
            <p:nvSpPr>
              <p:cNvPr id="133150"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Garamond" pitchFamily="-112" charset="0"/>
                  <a:ea typeface="+mn-ea"/>
                  <a:cs typeface="+mn-cs"/>
                </a:endParaRPr>
              </a:p>
            </p:txBody>
          </p:sp>
          <p:sp>
            <p:nvSpPr>
              <p:cNvPr id="13315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Garamond" pitchFamily="-112" charset="0"/>
                  <a:ea typeface="+mn-ea"/>
                  <a:cs typeface="+mn-cs"/>
                </a:endParaRPr>
              </a:p>
            </p:txBody>
          </p:sp>
        </p:grpSp>
      </p:grpSp>
      <p:sp>
        <p:nvSpPr>
          <p:cNvPr id="3075" name="Text Box 32"/>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fontAlgn="base">
              <a:defRPr/>
            </a:pPr>
            <a:r>
              <a:rPr lang="en-US" sz="900" b="1">
                <a:solidFill>
                  <a:srgbClr val="FFFFFF"/>
                </a:solidFill>
                <a:effectLst/>
                <a:latin typeface="Arial" charset="0"/>
              </a:rPr>
              <a:t>©2003 TBBMI</a:t>
            </a:r>
          </a:p>
        </p:txBody>
      </p:sp>
      <p:sp>
        <p:nvSpPr>
          <p:cNvPr id="1331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ea typeface="MS PGothic" charset="0"/>
                <a:cs typeface="MS PGothic" charset="0"/>
              </a:rPr>
              <a:t>7.5.03c.</a:t>
            </a:r>
          </a:p>
        </p:txBody>
      </p:sp>
    </p:spTree>
  </p:cSld>
  <p:clrMap bg1="dk2" tx1="lt1" bg2="dk1"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aramond" pitchFamily="18" charset="0"/>
                <a:ea typeface="MS PGothic" pitchFamily="34"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aramond" pitchFamily="18" charset="0"/>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effectLst>
                  <a:outerShdw blurRad="38100" dist="38100" dir="2700000" algn="tl">
                    <a:srgbClr val="DDDDDD"/>
                  </a:outerShdw>
                </a:effectLst>
                <a:cs typeface="MS PGothic" charset="0"/>
              </a:defRPr>
            </a:lvl1pPr>
          </a:lstStyle>
          <a:p>
            <a:pPr>
              <a:defRPr/>
            </a:pPr>
            <a:fld id="{D8F0726B-6634-D843-8F53-47781606D9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fontAlgn="base">
              <a:spcBef>
                <a:spcPct val="0"/>
              </a:spcBef>
              <a:defRPr/>
            </a:pPr>
            <a:fld id="{4BDAEAEC-9514-8348-98E3-9F58B798E1A6}" type="slidenum">
              <a:rPr lang="en-US">
                <a:effectLst/>
              </a:rPr>
              <a:pPr fontAlgn="base">
                <a:spcBef>
                  <a:spcPct val="0"/>
                </a:spcBef>
                <a:defRPr/>
              </a:pPr>
              <a:t>‹#›</a:t>
            </a:fld>
            <a:endParaRPr lang="en-US">
              <a:effectLst/>
            </a:endParaRPr>
          </a:p>
        </p:txBody>
      </p:sp>
    </p:spTree>
    <p:extLst>
      <p:ext uri="{BB962C8B-B14F-4D97-AF65-F5344CB8AC3E}">
        <p14:creationId xmlns:p14="http://schemas.microsoft.com/office/powerpoint/2010/main" val="3437041477"/>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474898345"/>
      </p:ext>
    </p:extLst>
  </p:cSld>
  <p:clrMap bg1="dk2" tx1="lt1" bg2="dk1" tx2="lt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hyperlink" Target="http://www.ntimages.net/" TargetMode="External"/><Relationship Id="rId2" Type="http://schemas.openxmlformats.org/officeDocument/2006/relationships/hyperlink" Target="http://www.openbible.info/" TargetMode="External"/><Relationship Id="rId1" Type="http://schemas.openxmlformats.org/officeDocument/2006/relationships/slideLayout" Target="../slideLayouts/slideLayout43.xml"/><Relationship Id="rId4" Type="http://schemas.openxmlformats.org/officeDocument/2006/relationships/hyperlink" Target="http://www.bible.ca/"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8.jpeg"/><Relationship Id="rId4" Type="http://schemas.openxmlformats.org/officeDocument/2006/relationships/hyperlink" Target="http://www.usda.gov/oc/photo/97c2185.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oleObject" Target="../embeddings/oleObject2.bin"/><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53.jpeg"/><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hyperlink" Target="http://www.jahitchcock.com/cyberstalked/easy.gif" TargetMode="Externa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57.jpeg"/><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8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latin typeface="Garamond" pitchFamily="-112" charset="0"/>
              <a:ea typeface="+mn-ea"/>
              <a:cs typeface="+mn-cs"/>
            </a:endParaRPr>
          </a:p>
        </p:txBody>
      </p:sp>
      <p:sp>
        <p:nvSpPr>
          <p:cNvPr id="5124" name="Rectangle 4"/>
          <p:cNvSpPr>
            <a:spLocks noGrp="1" noRot="1" noChangeArrowheads="1"/>
          </p:cNvSpPr>
          <p:nvPr>
            <p:ph type="title" idx="4294967295"/>
          </p:nvPr>
        </p:nvSpPr>
        <p:spPr>
          <a:xfrm>
            <a:off x="457200" y="274638"/>
            <a:ext cx="5483225" cy="1066800"/>
          </a:xfrm>
          <a:solidFill>
            <a:schemeClr val="bg1"/>
          </a:solidFill>
          <a:ln>
            <a:solidFill>
              <a:schemeClr val="bg2"/>
            </a:solidFill>
          </a:ln>
        </p:spPr>
        <p:txBody>
          <a:bodyPr/>
          <a:lstStyle/>
          <a:p>
            <a:pPr eaLnBrk="1" hangingPunct="1">
              <a:defRPr/>
            </a:pPr>
            <a:r>
              <a:rPr lang="en-US" sz="4000" dirty="0" err="1">
                <a:latin typeface="Arial"/>
                <a:cs typeface="Arial"/>
              </a:rPr>
              <a:t>Thế</a:t>
            </a:r>
            <a:r>
              <a:rPr lang="en-US" sz="4000" dirty="0">
                <a:latin typeface="Arial"/>
                <a:cs typeface="Arial"/>
              </a:rPr>
              <a:t> </a:t>
            </a:r>
            <a:r>
              <a:rPr lang="en-US" sz="4000" dirty="0" err="1">
                <a:latin typeface="Arial"/>
                <a:cs typeface="Arial"/>
              </a:rPr>
              <a:t>giới</a:t>
            </a:r>
            <a:r>
              <a:rPr lang="en-US" sz="4000" dirty="0">
                <a:latin typeface="Arial"/>
                <a:cs typeface="Arial"/>
              </a:rPr>
              <a:t> </a:t>
            </a:r>
            <a:r>
              <a:rPr lang="en-US" sz="4000" dirty="0" err="1">
                <a:latin typeface="Arial"/>
                <a:cs typeface="Arial"/>
              </a:rPr>
              <a:t>Ngày</a:t>
            </a:r>
            <a:r>
              <a:rPr lang="en-US" sz="4000" dirty="0">
                <a:latin typeface="Arial"/>
                <a:cs typeface="Arial"/>
              </a:rPr>
              <a:t> nay</a:t>
            </a:r>
          </a:p>
        </p:txBody>
      </p:sp>
      <p:sp>
        <p:nvSpPr>
          <p:cNvPr id="6" name="Text Box 5"/>
          <p:cNvSpPr txBox="1">
            <a:spLocks noChangeArrowheads="1"/>
          </p:cNvSpPr>
          <p:nvPr/>
        </p:nvSpPr>
        <p:spPr bwMode="auto">
          <a:xfrm>
            <a:off x="-25658" y="6514451"/>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Tiến</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sĩ</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Trường</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Kinh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Thánh</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Singapore • BibleStudyDownloads.org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2"/>
          <p:cNvGrpSpPr>
            <a:grpSpLocks/>
          </p:cNvGrpSpPr>
          <p:nvPr/>
        </p:nvGrpSpPr>
        <p:grpSpPr bwMode="auto">
          <a:xfrm>
            <a:off x="0" y="0"/>
            <a:ext cx="9144000" cy="6858000"/>
            <a:chOff x="144" y="288"/>
            <a:chExt cx="5568" cy="4032"/>
          </a:xfrm>
        </p:grpSpPr>
        <p:pic>
          <p:nvPicPr>
            <p:cNvPr id="5734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288"/>
              <a:ext cx="4032" cy="4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67940" name="Rectangle 4"/>
            <p:cNvSpPr>
              <a:spLocks noChangeArrowheads="1"/>
            </p:cNvSpPr>
            <p:nvPr/>
          </p:nvSpPr>
          <p:spPr bwMode="auto">
            <a:xfrm>
              <a:off x="3024" y="432"/>
              <a:ext cx="2688" cy="3792"/>
            </a:xfrm>
            <a:prstGeom prst="rect">
              <a:avLst/>
            </a:prstGeom>
            <a:noFill/>
            <a:ln w="12700">
              <a:noFill/>
              <a:miter lim="800000"/>
              <a:headEnd/>
              <a:tailEnd/>
            </a:ln>
            <a:effectLst/>
          </p:spPr>
          <p:txBody>
            <a:bodyPr lIns="90488" tIns="44450" rIns="90488" bIns="44450"/>
            <a:lstStyle/>
            <a:p>
              <a:pPr>
                <a:buClr>
                  <a:schemeClr val="tx2"/>
                </a:buClr>
                <a:buFont typeface="Wingdings" charset="0"/>
                <a:buChar char="§"/>
                <a:defRPr/>
              </a:pPr>
              <a:r>
                <a:rPr lang="en-US" b="1">
                  <a:solidFill>
                    <a:srgbClr val="FFFFFF"/>
                  </a:solidFill>
                  <a:effectLst>
                    <a:outerShdw blurRad="38100" dist="38100" dir="2700000" algn="tl">
                      <a:srgbClr val="000000"/>
                    </a:outerShdw>
                  </a:effectLst>
                  <a:latin typeface="Times New Roman" charset="0"/>
                  <a:cs typeface="MS PGothic" charset="0"/>
                </a:rPr>
                <a:t> </a:t>
              </a:r>
              <a:r>
                <a:rPr lang="en-US" sz="3200">
                  <a:solidFill>
                    <a:srgbClr val="FFFFFF"/>
                  </a:solidFill>
                  <a:effectLst>
                    <a:outerShdw blurRad="38100" dist="38100" dir="2700000" algn="tl">
                      <a:srgbClr val="000000"/>
                    </a:outerShdw>
                  </a:effectLst>
                  <a:latin typeface="Times New Roman" charset="0"/>
                  <a:cs typeface="MS PGothic" charset="0"/>
                </a:rPr>
                <a:t>Cảnh nhìn từ trên không</a:t>
              </a:r>
              <a:r>
                <a:rPr lang="en-US" sz="3200" b="1">
                  <a:solidFill>
                    <a:srgbClr val="FFFFFF"/>
                  </a:solidFill>
                  <a:effectLst>
                    <a:outerShdw blurRad="38100" dist="38100" dir="2700000" algn="tl">
                      <a:srgbClr val="000000"/>
                    </a:outerShdw>
                  </a:effectLst>
                  <a:latin typeface="Times New Roman" charset="0"/>
                  <a:cs typeface="MS PGothic" charset="0"/>
                </a:rPr>
                <a:t> </a:t>
              </a:r>
              <a:r>
                <a:rPr lang="en-US" sz="3200">
                  <a:solidFill>
                    <a:srgbClr val="FFFFFF"/>
                  </a:solidFill>
                  <a:effectLst>
                    <a:outerShdw blurRad="38100" dist="38100" dir="2700000" algn="tl">
                      <a:srgbClr val="000000"/>
                    </a:outerShdw>
                  </a:effectLst>
                  <a:latin typeface="Times New Roman" charset="0"/>
                  <a:cs typeface="MS PGothic" charset="0"/>
                </a:rPr>
                <a:t>của đỉnh Ararát tuyết phủ và núi Ararát Nhỏ vốn là những núi lửa không còn hoạt động ở phía Đông Thổ nhĩ kỳ. Núi Ararát cao hơn mặt nước biển 4.800 m. Theo truyền thống, đây là nơi tàu Nô ê tấp vào và ở đó.</a:t>
              </a:r>
              <a:r>
                <a:rPr lang="en-US" sz="3200" b="1">
                  <a:solidFill>
                    <a:srgbClr val="FFFFFF"/>
                  </a:solidFill>
                  <a:effectLst>
                    <a:outerShdw blurRad="38100" dist="38100" dir="2700000" algn="tl">
                      <a:srgbClr val="000000"/>
                    </a:outerShdw>
                  </a:effectLst>
                  <a:latin typeface="Times New Roman" charset="0"/>
                  <a:cs typeface="MS PGothic" charset="0"/>
                </a:rPr>
                <a:t> </a:t>
              </a:r>
              <a:endParaRPr lang="en-US">
                <a:effectLst>
                  <a:outerShdw blurRad="38100" dist="38100" dir="2700000" algn="tl">
                    <a:srgbClr val="000000"/>
                  </a:outerShdw>
                </a:effectLst>
                <a:cs typeface="MS PGothic" charset="0"/>
              </a:endParaRPr>
            </a:p>
          </p:txBody>
        </p:sp>
        <p:sp>
          <p:nvSpPr>
            <p:cNvPr id="167941" name="Rectangle 5"/>
            <p:cNvSpPr>
              <a:spLocks noChangeArrowheads="1"/>
            </p:cNvSpPr>
            <p:nvPr/>
          </p:nvSpPr>
          <p:spPr bwMode="auto">
            <a:xfrm>
              <a:off x="279" y="3985"/>
              <a:ext cx="1592" cy="287"/>
            </a:xfrm>
            <a:prstGeom prst="rect">
              <a:avLst/>
            </a:prstGeom>
            <a:noFill/>
            <a:ln w="12700">
              <a:noFill/>
              <a:miter lim="800000"/>
              <a:headEnd/>
              <a:tailEnd/>
            </a:ln>
            <a:effectLst/>
          </p:spPr>
          <p:txBody>
            <a:bodyPr lIns="90488" tIns="44450" rIns="90488" bIns="44450">
              <a:spAutoFit/>
            </a:bodyPr>
            <a:lstStyle/>
            <a:p>
              <a:pPr>
                <a:defRPr/>
              </a:pPr>
              <a:r>
                <a:rPr lang="en-US" sz="2400">
                  <a:solidFill>
                    <a:srgbClr val="FFFFFF"/>
                  </a:solidFill>
                  <a:effectLst/>
                  <a:latin typeface="Times New Roman" pitchFamily="18" charset="0"/>
                  <a:ea typeface="ＭＳ Ｐゴシック" pitchFamily="-105" charset="-128"/>
                  <a:cs typeface="+mn-cs"/>
                </a:rPr>
                <a:t>NASA Photo</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67942" name="Rectangle 6"/>
            <p:cNvSpPr>
              <a:spLocks noChangeArrowheads="1"/>
            </p:cNvSpPr>
            <p:nvPr/>
          </p:nvSpPr>
          <p:spPr bwMode="auto">
            <a:xfrm>
              <a:off x="510" y="623"/>
              <a:ext cx="150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Arial" charset="0"/>
                  <a:ea typeface="MS PGothic" charset="0"/>
                  <a:cs typeface="MS PGothic" charset="0"/>
                </a:rPr>
                <a:t>Núi Ararat</a:t>
              </a:r>
              <a:endParaRPr lang="en-US">
                <a:effectLst>
                  <a:outerShdw blurRad="38100" dist="38100" dir="2700000" algn="tl">
                    <a:srgbClr val="000000"/>
                  </a:outerShdw>
                </a:effectLst>
                <a:ea typeface="MS PGothic" charset="0"/>
                <a:cs typeface="MS PGothic" charset="0"/>
              </a:endParaRPr>
            </a:p>
          </p:txBody>
        </p:sp>
        <p:sp>
          <p:nvSpPr>
            <p:cNvPr id="167943" name="Line 7"/>
            <p:cNvSpPr>
              <a:spLocks noChangeShapeType="1"/>
            </p:cNvSpPr>
            <p:nvPr/>
          </p:nvSpPr>
          <p:spPr bwMode="auto">
            <a:xfrm flipH="1" flipV="1">
              <a:off x="1330" y="966"/>
              <a:ext cx="699" cy="469"/>
            </a:xfrm>
            <a:prstGeom prst="line">
              <a:avLst/>
            </a:prstGeom>
            <a:noFill/>
            <a:ln w="38100">
              <a:solidFill>
                <a:schemeClr val="tx1"/>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7944" name="Rectangle 8"/>
            <p:cNvSpPr>
              <a:spLocks noChangeArrowheads="1"/>
            </p:cNvSpPr>
            <p:nvPr/>
          </p:nvSpPr>
          <p:spPr bwMode="auto">
            <a:xfrm>
              <a:off x="3255" y="4047"/>
              <a:ext cx="1088" cy="189"/>
            </a:xfrm>
            <a:prstGeom prst="rect">
              <a:avLst/>
            </a:prstGeom>
            <a:noFill/>
            <a:ln w="12700">
              <a:noFill/>
              <a:miter lim="800000"/>
              <a:headEnd/>
              <a:tailEnd/>
            </a:ln>
            <a:effectLst/>
          </p:spPr>
          <p:txBody>
            <a:bodyPr wrap="none" lIns="90488" tIns="44450" rIns="90488" bIns="44450">
              <a:spAutoFit/>
            </a:bodyPr>
            <a:lstStyle/>
            <a:p>
              <a:pPr>
                <a:defRPr/>
              </a:pPr>
              <a:r>
                <a:rPr lang="en-US" sz="1400">
                  <a:solidFill>
                    <a:srgbClr val="FFFFFF"/>
                  </a:solidFill>
                  <a:effectLst/>
                  <a:latin typeface="Arial Narrow"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2"/>
          <p:cNvGrpSpPr>
            <a:grpSpLocks/>
          </p:cNvGrpSpPr>
          <p:nvPr/>
        </p:nvGrpSpPr>
        <p:grpSpPr bwMode="auto">
          <a:xfrm>
            <a:off x="0" y="0"/>
            <a:ext cx="9086850" cy="6572250"/>
            <a:chOff x="0" y="0"/>
            <a:chExt cx="5724" cy="3840"/>
          </a:xfrm>
        </p:grpSpPr>
        <p:grpSp>
          <p:nvGrpSpPr>
            <p:cNvPr id="58370" name="Group 3"/>
            <p:cNvGrpSpPr>
              <a:grpSpLocks/>
            </p:cNvGrpSpPr>
            <p:nvPr/>
          </p:nvGrpSpPr>
          <p:grpSpPr bwMode="auto">
            <a:xfrm>
              <a:off x="0" y="0"/>
              <a:ext cx="5724" cy="3840"/>
              <a:chOff x="0" y="0"/>
              <a:chExt cx="5724" cy="3840"/>
            </a:xfrm>
          </p:grpSpPr>
          <p:sp>
            <p:nvSpPr>
              <p:cNvPr id="168964" name="Rectangle 4"/>
              <p:cNvSpPr>
                <a:spLocks noChangeArrowheads="1"/>
              </p:cNvSpPr>
              <p:nvPr/>
            </p:nvSpPr>
            <p:spPr bwMode="auto">
              <a:xfrm>
                <a:off x="0" y="648"/>
                <a:ext cx="5724" cy="3168"/>
              </a:xfrm>
              <a:prstGeom prst="rect">
                <a:avLst/>
              </a:prstGeom>
              <a:solidFill>
                <a:srgbClr val="114FFB"/>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65" name="Rectangle 5"/>
              <p:cNvSpPr>
                <a:spLocks noChangeArrowheads="1"/>
              </p:cNvSpPr>
              <p:nvPr/>
            </p:nvSpPr>
            <p:spPr bwMode="auto">
              <a:xfrm>
                <a:off x="276" y="0"/>
                <a:ext cx="4860" cy="7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p>
                <a:pPr algn="ctr">
                  <a:defRPr/>
                </a:pPr>
                <a:r>
                  <a:rPr lang="en-US" sz="6000" b="1" u="sng">
                    <a:solidFill>
                      <a:srgbClr val="FAFD00"/>
                    </a:solidFill>
                    <a:effectLst>
                      <a:outerShdw blurRad="38100" dist="38100" dir="2700000" algn="tl">
                        <a:srgbClr val="000000"/>
                      </a:outerShdw>
                    </a:effectLst>
                    <a:latin typeface="Times New Roman" charset="0"/>
                    <a:ea typeface="MS PGothic" charset="0"/>
                    <a:cs typeface="MS PGothic" charset="0"/>
                  </a:rPr>
                  <a:t>Tháp Babên</a:t>
                </a:r>
                <a:endParaRPr lang="en-US">
                  <a:effectLst>
                    <a:outerShdw blurRad="38100" dist="38100" dir="2700000" algn="tl">
                      <a:srgbClr val="000000"/>
                    </a:outerShdw>
                  </a:effectLst>
                  <a:ea typeface="MS PGothic" charset="0"/>
                  <a:cs typeface="MS PGothic" charset="0"/>
                </a:endParaRPr>
              </a:p>
            </p:txBody>
          </p:sp>
          <p:sp>
            <p:nvSpPr>
              <p:cNvPr id="168966" name="Rectangle 6"/>
              <p:cNvSpPr>
                <a:spLocks noChangeArrowheads="1"/>
              </p:cNvSpPr>
              <p:nvPr/>
            </p:nvSpPr>
            <p:spPr bwMode="auto">
              <a:xfrm>
                <a:off x="741" y="1056"/>
                <a:ext cx="4908" cy="2592"/>
              </a:xfrm>
              <a:prstGeom prst="rect">
                <a:avLst/>
              </a:prstGeom>
              <a:no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nvGrpSpPr>
              <p:cNvPr id="58376" name="Group 7"/>
              <p:cNvGrpSpPr>
                <a:grpSpLocks/>
              </p:cNvGrpSpPr>
              <p:nvPr/>
            </p:nvGrpSpPr>
            <p:grpSpPr bwMode="auto">
              <a:xfrm>
                <a:off x="0" y="288"/>
                <a:ext cx="5724" cy="3552"/>
                <a:chOff x="0" y="288"/>
                <a:chExt cx="5724" cy="3552"/>
              </a:xfrm>
            </p:grpSpPr>
            <p:sp>
              <p:nvSpPr>
                <p:cNvPr id="168968" name="Freeform 8"/>
                <p:cNvSpPr>
                  <a:spLocks/>
                </p:cNvSpPr>
                <p:nvPr/>
              </p:nvSpPr>
              <p:spPr bwMode="auto">
                <a:xfrm>
                  <a:off x="1716" y="1799"/>
                  <a:ext cx="60" cy="109"/>
                </a:xfrm>
                <a:custGeom>
                  <a:avLst/>
                  <a:gdLst/>
                  <a:ahLst/>
                  <a:cxnLst>
                    <a:cxn ang="0">
                      <a:pos x="60" y="1"/>
                    </a:cxn>
                    <a:cxn ang="0">
                      <a:pos x="6" y="37"/>
                    </a:cxn>
                    <a:cxn ang="0">
                      <a:pos x="6" y="73"/>
                    </a:cxn>
                    <a:cxn ang="0">
                      <a:pos x="24" y="109"/>
                    </a:cxn>
                    <a:cxn ang="0">
                      <a:pos x="60" y="109"/>
                    </a:cxn>
                    <a:cxn ang="0">
                      <a:pos x="60" y="1"/>
                    </a:cxn>
                  </a:cxnLst>
                  <a:rect l="0" t="0" r="r" b="b"/>
                  <a:pathLst>
                    <a:path w="60" h="109">
                      <a:moveTo>
                        <a:pt x="60" y="1"/>
                      </a:moveTo>
                      <a:cubicBezTo>
                        <a:pt x="0" y="21"/>
                        <a:pt x="6" y="0"/>
                        <a:pt x="6" y="37"/>
                      </a:cubicBezTo>
                      <a:lnTo>
                        <a:pt x="6" y="73"/>
                      </a:lnTo>
                      <a:lnTo>
                        <a:pt x="24" y="109"/>
                      </a:lnTo>
                      <a:lnTo>
                        <a:pt x="60" y="109"/>
                      </a:lnTo>
                      <a:lnTo>
                        <a:pt x="60" y="1"/>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69" name="Freeform 9"/>
                <p:cNvSpPr>
                  <a:spLocks/>
                </p:cNvSpPr>
                <p:nvPr/>
              </p:nvSpPr>
              <p:spPr bwMode="auto">
                <a:xfrm>
                  <a:off x="0" y="2252"/>
                  <a:ext cx="3384" cy="1588"/>
                </a:xfrm>
                <a:custGeom>
                  <a:avLst/>
                  <a:gdLst/>
                  <a:ahLst/>
                  <a:cxnLst>
                    <a:cxn ang="0">
                      <a:pos x="3384" y="1552"/>
                    </a:cxn>
                    <a:cxn ang="0">
                      <a:pos x="3348" y="1228"/>
                    </a:cxn>
                    <a:cxn ang="0">
                      <a:pos x="3060" y="976"/>
                    </a:cxn>
                    <a:cxn ang="0">
                      <a:pos x="3132" y="724"/>
                    </a:cxn>
                    <a:cxn ang="0">
                      <a:pos x="3060" y="580"/>
                    </a:cxn>
                    <a:cxn ang="0">
                      <a:pos x="2988" y="652"/>
                    </a:cxn>
                    <a:cxn ang="0">
                      <a:pos x="2916" y="616"/>
                    </a:cxn>
                    <a:cxn ang="0">
                      <a:pos x="2808" y="652"/>
                    </a:cxn>
                    <a:cxn ang="0">
                      <a:pos x="2376" y="472"/>
                    </a:cxn>
                    <a:cxn ang="0">
                      <a:pos x="2240" y="516"/>
                    </a:cxn>
                    <a:cxn ang="0">
                      <a:pos x="2228" y="624"/>
                    </a:cxn>
                    <a:cxn ang="0">
                      <a:pos x="1692" y="400"/>
                    </a:cxn>
                    <a:cxn ang="0">
                      <a:pos x="1652" y="156"/>
                    </a:cxn>
                    <a:cxn ang="0">
                      <a:pos x="1296" y="184"/>
                    </a:cxn>
                    <a:cxn ang="0">
                      <a:pos x="904" y="0"/>
                    </a:cxn>
                    <a:cxn ang="0">
                      <a:pos x="576" y="184"/>
                    </a:cxn>
                    <a:cxn ang="0">
                      <a:pos x="288" y="472"/>
                    </a:cxn>
                    <a:cxn ang="0">
                      <a:pos x="288" y="544"/>
                    </a:cxn>
                    <a:cxn ang="0">
                      <a:pos x="216" y="652"/>
                    </a:cxn>
                    <a:cxn ang="0">
                      <a:pos x="72" y="832"/>
                    </a:cxn>
                    <a:cxn ang="0">
                      <a:pos x="0" y="868"/>
                    </a:cxn>
                    <a:cxn ang="0">
                      <a:pos x="0" y="1588"/>
                    </a:cxn>
                  </a:cxnLst>
                  <a:rect l="0" t="0" r="r" b="b"/>
                  <a:pathLst>
                    <a:path w="3384" h="1588">
                      <a:moveTo>
                        <a:pt x="3384" y="1552"/>
                      </a:moveTo>
                      <a:lnTo>
                        <a:pt x="3348" y="1228"/>
                      </a:lnTo>
                      <a:lnTo>
                        <a:pt x="3060" y="976"/>
                      </a:lnTo>
                      <a:lnTo>
                        <a:pt x="3132" y="724"/>
                      </a:lnTo>
                      <a:lnTo>
                        <a:pt x="3060" y="580"/>
                      </a:lnTo>
                      <a:lnTo>
                        <a:pt x="2988" y="652"/>
                      </a:lnTo>
                      <a:lnTo>
                        <a:pt x="2916" y="616"/>
                      </a:lnTo>
                      <a:lnTo>
                        <a:pt x="2808" y="652"/>
                      </a:lnTo>
                      <a:lnTo>
                        <a:pt x="2376" y="472"/>
                      </a:lnTo>
                      <a:lnTo>
                        <a:pt x="2240" y="516"/>
                      </a:lnTo>
                      <a:lnTo>
                        <a:pt x="2228" y="624"/>
                      </a:lnTo>
                      <a:lnTo>
                        <a:pt x="1692" y="400"/>
                      </a:lnTo>
                      <a:lnTo>
                        <a:pt x="1652" y="156"/>
                      </a:lnTo>
                      <a:lnTo>
                        <a:pt x="1296" y="184"/>
                      </a:lnTo>
                      <a:lnTo>
                        <a:pt x="904" y="0"/>
                      </a:lnTo>
                      <a:lnTo>
                        <a:pt x="576" y="184"/>
                      </a:lnTo>
                      <a:lnTo>
                        <a:pt x="288" y="472"/>
                      </a:lnTo>
                      <a:lnTo>
                        <a:pt x="288" y="544"/>
                      </a:lnTo>
                      <a:lnTo>
                        <a:pt x="216" y="652"/>
                      </a:lnTo>
                      <a:lnTo>
                        <a:pt x="72" y="832"/>
                      </a:lnTo>
                      <a:lnTo>
                        <a:pt x="0" y="868"/>
                      </a:lnTo>
                      <a:lnTo>
                        <a:pt x="0" y="1588"/>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0" name="Freeform 10"/>
                <p:cNvSpPr>
                  <a:spLocks/>
                </p:cNvSpPr>
                <p:nvPr/>
              </p:nvSpPr>
              <p:spPr bwMode="auto">
                <a:xfrm>
                  <a:off x="564" y="636"/>
                  <a:ext cx="5160" cy="3168"/>
                </a:xfrm>
                <a:custGeom>
                  <a:avLst/>
                  <a:gdLst/>
                  <a:ahLst/>
                  <a:cxnLst>
                    <a:cxn ang="0">
                      <a:pos x="4944" y="2916"/>
                    </a:cxn>
                    <a:cxn ang="0">
                      <a:pos x="3648" y="2520"/>
                    </a:cxn>
                    <a:cxn ang="0">
                      <a:pos x="4116" y="3168"/>
                    </a:cxn>
                    <a:cxn ang="0">
                      <a:pos x="2568" y="2448"/>
                    </a:cxn>
                    <a:cxn ang="0">
                      <a:pos x="2712" y="2160"/>
                    </a:cxn>
                    <a:cxn ang="0">
                      <a:pos x="2868" y="1904"/>
                    </a:cxn>
                    <a:cxn ang="0">
                      <a:pos x="2640" y="1700"/>
                    </a:cxn>
                    <a:cxn ang="0">
                      <a:pos x="2268" y="1448"/>
                    </a:cxn>
                    <a:cxn ang="0">
                      <a:pos x="2568" y="1260"/>
                    </a:cxn>
                    <a:cxn ang="0">
                      <a:pos x="3204" y="1052"/>
                    </a:cxn>
                    <a:cxn ang="0">
                      <a:pos x="2820" y="756"/>
                    </a:cxn>
                    <a:cxn ang="0">
                      <a:pos x="2604" y="920"/>
                    </a:cxn>
                    <a:cxn ang="0">
                      <a:pos x="2400" y="1064"/>
                    </a:cxn>
                    <a:cxn ang="0">
                      <a:pos x="2424" y="1260"/>
                    </a:cxn>
                    <a:cxn ang="0">
                      <a:pos x="2280" y="1388"/>
                    </a:cxn>
                    <a:cxn ang="0">
                      <a:pos x="2064" y="1548"/>
                    </a:cxn>
                    <a:cxn ang="0">
                      <a:pos x="1968" y="1772"/>
                    </a:cxn>
                    <a:cxn ang="0">
                      <a:pos x="1884" y="1476"/>
                    </a:cxn>
                    <a:cxn ang="0">
                      <a:pos x="1560" y="944"/>
                    </a:cxn>
                    <a:cxn ang="0">
                      <a:pos x="1512" y="1136"/>
                    </a:cxn>
                    <a:cxn ang="0">
                      <a:pos x="1677" y="1452"/>
                    </a:cxn>
                    <a:cxn ang="0">
                      <a:pos x="1605" y="1479"/>
                    </a:cxn>
                    <a:cxn ang="0">
                      <a:pos x="1542" y="1533"/>
                    </a:cxn>
                    <a:cxn ang="0">
                      <a:pos x="1416" y="1260"/>
                    </a:cxn>
                    <a:cxn ang="0">
                      <a:pos x="912" y="1008"/>
                    </a:cxn>
                    <a:cxn ang="0">
                      <a:pos x="288" y="1524"/>
                    </a:cxn>
                    <a:cxn ang="0">
                      <a:pos x="120" y="1044"/>
                    </a:cxn>
                    <a:cxn ang="0">
                      <a:pos x="372" y="828"/>
                    </a:cxn>
                    <a:cxn ang="0">
                      <a:pos x="732" y="756"/>
                    </a:cxn>
                    <a:cxn ang="0">
                      <a:pos x="912" y="504"/>
                    </a:cxn>
                    <a:cxn ang="0">
                      <a:pos x="1200" y="180"/>
                    </a:cxn>
                    <a:cxn ang="0">
                      <a:pos x="1384" y="0"/>
                    </a:cxn>
                    <a:cxn ang="0">
                      <a:pos x="1524" y="108"/>
                    </a:cxn>
                    <a:cxn ang="0">
                      <a:pos x="1848" y="0"/>
                    </a:cxn>
                  </a:cxnLst>
                  <a:rect l="0" t="0" r="r" b="b"/>
                  <a:pathLst>
                    <a:path w="5160" h="3168">
                      <a:moveTo>
                        <a:pt x="5160" y="3096"/>
                      </a:moveTo>
                      <a:lnTo>
                        <a:pt x="4944" y="2916"/>
                      </a:lnTo>
                      <a:lnTo>
                        <a:pt x="4440" y="2916"/>
                      </a:lnTo>
                      <a:lnTo>
                        <a:pt x="3648" y="2520"/>
                      </a:lnTo>
                      <a:lnTo>
                        <a:pt x="3648" y="2916"/>
                      </a:lnTo>
                      <a:lnTo>
                        <a:pt x="4116" y="3168"/>
                      </a:lnTo>
                      <a:lnTo>
                        <a:pt x="3036" y="3168"/>
                      </a:lnTo>
                      <a:lnTo>
                        <a:pt x="2568" y="2448"/>
                      </a:lnTo>
                      <a:lnTo>
                        <a:pt x="2532" y="2268"/>
                      </a:lnTo>
                      <a:lnTo>
                        <a:pt x="2712" y="2160"/>
                      </a:lnTo>
                      <a:lnTo>
                        <a:pt x="2820" y="2036"/>
                      </a:lnTo>
                      <a:lnTo>
                        <a:pt x="2868" y="1904"/>
                      </a:lnTo>
                      <a:lnTo>
                        <a:pt x="2820" y="1620"/>
                      </a:lnTo>
                      <a:lnTo>
                        <a:pt x="2640" y="1700"/>
                      </a:lnTo>
                      <a:lnTo>
                        <a:pt x="2244" y="1656"/>
                      </a:lnTo>
                      <a:lnTo>
                        <a:pt x="2268" y="1448"/>
                      </a:lnTo>
                      <a:lnTo>
                        <a:pt x="2352" y="1404"/>
                      </a:lnTo>
                      <a:lnTo>
                        <a:pt x="2568" y="1260"/>
                      </a:lnTo>
                      <a:lnTo>
                        <a:pt x="3168" y="1184"/>
                      </a:lnTo>
                      <a:lnTo>
                        <a:pt x="3204" y="1052"/>
                      </a:lnTo>
                      <a:lnTo>
                        <a:pt x="2784" y="900"/>
                      </a:lnTo>
                      <a:lnTo>
                        <a:pt x="2820" y="756"/>
                      </a:lnTo>
                      <a:lnTo>
                        <a:pt x="2724" y="920"/>
                      </a:lnTo>
                      <a:lnTo>
                        <a:pt x="2604" y="920"/>
                      </a:lnTo>
                      <a:lnTo>
                        <a:pt x="2532" y="944"/>
                      </a:lnTo>
                      <a:lnTo>
                        <a:pt x="2400" y="1064"/>
                      </a:lnTo>
                      <a:lnTo>
                        <a:pt x="2484" y="1244"/>
                      </a:lnTo>
                      <a:lnTo>
                        <a:pt x="2424" y="1260"/>
                      </a:lnTo>
                      <a:lnTo>
                        <a:pt x="2376" y="1256"/>
                      </a:lnTo>
                      <a:lnTo>
                        <a:pt x="2280" y="1388"/>
                      </a:lnTo>
                      <a:lnTo>
                        <a:pt x="2064" y="1400"/>
                      </a:lnTo>
                      <a:lnTo>
                        <a:pt x="2064" y="1548"/>
                      </a:lnTo>
                      <a:lnTo>
                        <a:pt x="2064" y="1656"/>
                      </a:lnTo>
                      <a:lnTo>
                        <a:pt x="1968" y="1772"/>
                      </a:lnTo>
                      <a:lnTo>
                        <a:pt x="1884" y="1728"/>
                      </a:lnTo>
                      <a:lnTo>
                        <a:pt x="1884" y="1476"/>
                      </a:lnTo>
                      <a:lnTo>
                        <a:pt x="1884" y="1404"/>
                      </a:lnTo>
                      <a:lnTo>
                        <a:pt x="1560" y="944"/>
                      </a:lnTo>
                      <a:lnTo>
                        <a:pt x="1488" y="1016"/>
                      </a:lnTo>
                      <a:lnTo>
                        <a:pt x="1512" y="1136"/>
                      </a:lnTo>
                      <a:lnTo>
                        <a:pt x="1695" y="1389"/>
                      </a:lnTo>
                      <a:lnTo>
                        <a:pt x="1677" y="1452"/>
                      </a:lnTo>
                      <a:lnTo>
                        <a:pt x="1608" y="1388"/>
                      </a:lnTo>
                      <a:lnTo>
                        <a:pt x="1605" y="1479"/>
                      </a:lnTo>
                      <a:lnTo>
                        <a:pt x="1560" y="1551"/>
                      </a:lnTo>
                      <a:lnTo>
                        <a:pt x="1542" y="1533"/>
                      </a:lnTo>
                      <a:lnTo>
                        <a:pt x="1533" y="1407"/>
                      </a:lnTo>
                      <a:lnTo>
                        <a:pt x="1416" y="1260"/>
                      </a:lnTo>
                      <a:lnTo>
                        <a:pt x="1236" y="1008"/>
                      </a:lnTo>
                      <a:lnTo>
                        <a:pt x="912" y="1008"/>
                      </a:lnTo>
                      <a:lnTo>
                        <a:pt x="516" y="1548"/>
                      </a:lnTo>
                      <a:lnTo>
                        <a:pt x="288" y="1524"/>
                      </a:lnTo>
                      <a:lnTo>
                        <a:pt x="0" y="1380"/>
                      </a:lnTo>
                      <a:lnTo>
                        <a:pt x="120" y="1044"/>
                      </a:lnTo>
                      <a:lnTo>
                        <a:pt x="192" y="828"/>
                      </a:lnTo>
                      <a:lnTo>
                        <a:pt x="372" y="828"/>
                      </a:lnTo>
                      <a:lnTo>
                        <a:pt x="588" y="936"/>
                      </a:lnTo>
                      <a:lnTo>
                        <a:pt x="732" y="756"/>
                      </a:lnTo>
                      <a:lnTo>
                        <a:pt x="588" y="504"/>
                      </a:lnTo>
                      <a:lnTo>
                        <a:pt x="912" y="504"/>
                      </a:lnTo>
                      <a:lnTo>
                        <a:pt x="948" y="360"/>
                      </a:lnTo>
                      <a:lnTo>
                        <a:pt x="1200" y="180"/>
                      </a:lnTo>
                      <a:lnTo>
                        <a:pt x="1416" y="108"/>
                      </a:lnTo>
                      <a:lnTo>
                        <a:pt x="1384" y="0"/>
                      </a:lnTo>
                      <a:lnTo>
                        <a:pt x="1492" y="0"/>
                      </a:lnTo>
                      <a:lnTo>
                        <a:pt x="1524" y="108"/>
                      </a:lnTo>
                      <a:lnTo>
                        <a:pt x="1740" y="252"/>
                      </a:lnTo>
                      <a:lnTo>
                        <a:pt x="1848" y="0"/>
                      </a:lnTo>
                      <a:lnTo>
                        <a:pt x="5160" y="0"/>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1" name="Rectangle 11"/>
                <p:cNvSpPr>
                  <a:spLocks noChangeArrowheads="1"/>
                </p:cNvSpPr>
                <p:nvPr/>
              </p:nvSpPr>
              <p:spPr bwMode="auto">
                <a:xfrm>
                  <a:off x="3" y="3627"/>
                  <a:ext cx="1087" cy="190"/>
                </a:xfrm>
                <a:prstGeom prst="rect">
                  <a:avLst/>
                </a:prstGeom>
                <a:noFill/>
                <a:ln w="12700">
                  <a:noFill/>
                  <a:miter lim="800000"/>
                  <a:headEnd/>
                  <a:tailEnd/>
                </a:ln>
                <a:effectLst/>
              </p:spPr>
              <p:txBody>
                <a:bodyPr wrap="none" lIns="90488" tIns="44450" rIns="90488" bIns="44450">
                  <a:spAutoFit/>
                </a:bodyPr>
                <a:lstStyle/>
                <a:p>
                  <a:pPr>
                    <a:defRPr/>
                  </a:pPr>
                  <a:r>
                    <a:rPr lang="en-US" sz="1400">
                      <a:solidFill>
                        <a:srgbClr val="000000"/>
                      </a:solidFill>
                      <a:effectLst/>
                      <a:latin typeface="Arial Narrow"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68972" name="Freeform 12"/>
                <p:cNvSpPr>
                  <a:spLocks/>
                </p:cNvSpPr>
                <p:nvPr/>
              </p:nvSpPr>
              <p:spPr bwMode="auto">
                <a:xfrm>
                  <a:off x="1710" y="1974"/>
                  <a:ext cx="72" cy="198"/>
                </a:xfrm>
                <a:custGeom>
                  <a:avLst/>
                  <a:gdLst/>
                  <a:ahLst/>
                  <a:cxnLst>
                    <a:cxn ang="0">
                      <a:pos x="54" y="0"/>
                    </a:cxn>
                    <a:cxn ang="0">
                      <a:pos x="0" y="54"/>
                    </a:cxn>
                    <a:cxn ang="0">
                      <a:pos x="0" y="198"/>
                    </a:cxn>
                    <a:cxn ang="0">
                      <a:pos x="54" y="198"/>
                    </a:cxn>
                    <a:cxn ang="0">
                      <a:pos x="72" y="126"/>
                    </a:cxn>
                    <a:cxn ang="0">
                      <a:pos x="54" y="0"/>
                    </a:cxn>
                  </a:cxnLst>
                  <a:rect l="0" t="0" r="r" b="b"/>
                  <a:pathLst>
                    <a:path w="72" h="198">
                      <a:moveTo>
                        <a:pt x="54" y="0"/>
                      </a:moveTo>
                      <a:lnTo>
                        <a:pt x="0" y="54"/>
                      </a:lnTo>
                      <a:lnTo>
                        <a:pt x="0" y="198"/>
                      </a:lnTo>
                      <a:lnTo>
                        <a:pt x="54" y="198"/>
                      </a:lnTo>
                      <a:lnTo>
                        <a:pt x="72" y="126"/>
                      </a:lnTo>
                      <a:lnTo>
                        <a:pt x="54" y="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3" name="Freeform 13"/>
                <p:cNvSpPr>
                  <a:spLocks/>
                </p:cNvSpPr>
                <p:nvPr/>
              </p:nvSpPr>
              <p:spPr bwMode="auto">
                <a:xfrm>
                  <a:off x="1908" y="2190"/>
                  <a:ext cx="162" cy="147"/>
                </a:xfrm>
                <a:custGeom>
                  <a:avLst/>
                  <a:gdLst/>
                  <a:ahLst/>
                  <a:cxnLst>
                    <a:cxn ang="0">
                      <a:pos x="96" y="50"/>
                    </a:cxn>
                    <a:cxn ang="0">
                      <a:pos x="162" y="0"/>
                    </a:cxn>
                    <a:cxn ang="0">
                      <a:pos x="156" y="74"/>
                    </a:cxn>
                    <a:cxn ang="0">
                      <a:pos x="108" y="146"/>
                    </a:cxn>
                    <a:cxn ang="0">
                      <a:pos x="0" y="62"/>
                    </a:cxn>
                    <a:cxn ang="0">
                      <a:pos x="96" y="50"/>
                    </a:cxn>
                  </a:cxnLst>
                  <a:rect l="0" t="0" r="r" b="b"/>
                  <a:pathLst>
                    <a:path w="162" h="146">
                      <a:moveTo>
                        <a:pt x="96" y="50"/>
                      </a:moveTo>
                      <a:lnTo>
                        <a:pt x="162" y="0"/>
                      </a:lnTo>
                      <a:lnTo>
                        <a:pt x="156" y="74"/>
                      </a:lnTo>
                      <a:lnTo>
                        <a:pt x="108" y="146"/>
                      </a:lnTo>
                      <a:lnTo>
                        <a:pt x="0" y="62"/>
                      </a:lnTo>
                      <a:lnTo>
                        <a:pt x="96" y="5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4" name="Freeform 14"/>
                <p:cNvSpPr>
                  <a:spLocks/>
                </p:cNvSpPr>
                <p:nvPr/>
              </p:nvSpPr>
              <p:spPr bwMode="auto">
                <a:xfrm>
                  <a:off x="2523" y="2481"/>
                  <a:ext cx="141" cy="59"/>
                </a:xfrm>
                <a:custGeom>
                  <a:avLst/>
                  <a:gdLst/>
                  <a:ahLst/>
                  <a:cxnLst>
                    <a:cxn ang="0">
                      <a:pos x="0" y="0"/>
                    </a:cxn>
                    <a:cxn ang="0">
                      <a:pos x="69" y="11"/>
                    </a:cxn>
                    <a:cxn ang="0">
                      <a:pos x="141" y="47"/>
                    </a:cxn>
                    <a:cxn ang="0">
                      <a:pos x="69" y="59"/>
                    </a:cxn>
                    <a:cxn ang="0">
                      <a:pos x="0" y="36"/>
                    </a:cxn>
                    <a:cxn ang="0">
                      <a:pos x="0" y="0"/>
                    </a:cxn>
                  </a:cxnLst>
                  <a:rect l="0" t="0" r="r" b="b"/>
                  <a:pathLst>
                    <a:path w="141" h="59">
                      <a:moveTo>
                        <a:pt x="0" y="0"/>
                      </a:moveTo>
                      <a:lnTo>
                        <a:pt x="69" y="11"/>
                      </a:lnTo>
                      <a:lnTo>
                        <a:pt x="141" y="47"/>
                      </a:lnTo>
                      <a:lnTo>
                        <a:pt x="69" y="59"/>
                      </a:lnTo>
                      <a:lnTo>
                        <a:pt x="0" y="36"/>
                      </a:lnTo>
                      <a:lnTo>
                        <a:pt x="0" y="0"/>
                      </a:lnTo>
                      <a:close/>
                    </a:path>
                  </a:pathLst>
                </a:custGeom>
                <a:solidFill>
                  <a:srgbClr val="008000"/>
                </a:solidFill>
                <a:ln w="254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5" name="Freeform 15"/>
                <p:cNvSpPr>
                  <a:spLocks/>
                </p:cNvSpPr>
                <p:nvPr/>
              </p:nvSpPr>
              <p:spPr bwMode="auto">
                <a:xfrm>
                  <a:off x="3204" y="2442"/>
                  <a:ext cx="108" cy="98"/>
                </a:xfrm>
                <a:custGeom>
                  <a:avLst/>
                  <a:gdLst/>
                  <a:ahLst/>
                  <a:cxnLst>
                    <a:cxn ang="0">
                      <a:pos x="0" y="62"/>
                    </a:cxn>
                    <a:cxn ang="0">
                      <a:pos x="72" y="0"/>
                    </a:cxn>
                    <a:cxn ang="0">
                      <a:pos x="108" y="0"/>
                    </a:cxn>
                    <a:cxn ang="0">
                      <a:pos x="108" y="54"/>
                    </a:cxn>
                    <a:cxn ang="0">
                      <a:pos x="60" y="98"/>
                    </a:cxn>
                    <a:cxn ang="0">
                      <a:pos x="0" y="62"/>
                    </a:cxn>
                  </a:cxnLst>
                  <a:rect l="0" t="0" r="r" b="b"/>
                  <a:pathLst>
                    <a:path w="108" h="98">
                      <a:moveTo>
                        <a:pt x="0" y="62"/>
                      </a:moveTo>
                      <a:lnTo>
                        <a:pt x="72" y="0"/>
                      </a:lnTo>
                      <a:lnTo>
                        <a:pt x="108" y="0"/>
                      </a:lnTo>
                      <a:lnTo>
                        <a:pt x="108" y="54"/>
                      </a:lnTo>
                      <a:lnTo>
                        <a:pt x="60" y="98"/>
                      </a:lnTo>
                      <a:lnTo>
                        <a:pt x="0" y="62"/>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6" name="Freeform 16"/>
                <p:cNvSpPr>
                  <a:spLocks/>
                </p:cNvSpPr>
                <p:nvPr/>
              </p:nvSpPr>
              <p:spPr bwMode="auto">
                <a:xfrm>
                  <a:off x="1026" y="648"/>
                  <a:ext cx="504" cy="408"/>
                </a:xfrm>
                <a:custGeom>
                  <a:avLst/>
                  <a:gdLst/>
                  <a:ahLst/>
                  <a:cxnLst>
                    <a:cxn ang="0">
                      <a:pos x="0" y="354"/>
                    </a:cxn>
                    <a:cxn ang="0">
                      <a:pos x="54" y="408"/>
                    </a:cxn>
                    <a:cxn ang="0">
                      <a:pos x="198" y="336"/>
                    </a:cxn>
                    <a:cxn ang="0">
                      <a:pos x="396" y="354"/>
                    </a:cxn>
                    <a:cxn ang="0">
                      <a:pos x="504" y="246"/>
                    </a:cxn>
                    <a:cxn ang="0">
                      <a:pos x="342" y="30"/>
                    </a:cxn>
                    <a:cxn ang="0">
                      <a:pos x="334" y="0"/>
                    </a:cxn>
                    <a:cxn ang="0">
                      <a:pos x="178" y="0"/>
                    </a:cxn>
                    <a:cxn ang="0">
                      <a:pos x="180" y="120"/>
                    </a:cxn>
                    <a:cxn ang="0">
                      <a:pos x="108" y="120"/>
                    </a:cxn>
                    <a:cxn ang="0">
                      <a:pos x="126" y="228"/>
                    </a:cxn>
                    <a:cxn ang="0">
                      <a:pos x="0" y="354"/>
                    </a:cxn>
                  </a:cxnLst>
                  <a:rect l="0" t="0" r="r" b="b"/>
                  <a:pathLst>
                    <a:path w="504" h="408">
                      <a:moveTo>
                        <a:pt x="0" y="354"/>
                      </a:moveTo>
                      <a:lnTo>
                        <a:pt x="54" y="408"/>
                      </a:lnTo>
                      <a:lnTo>
                        <a:pt x="198" y="336"/>
                      </a:lnTo>
                      <a:lnTo>
                        <a:pt x="396" y="354"/>
                      </a:lnTo>
                      <a:lnTo>
                        <a:pt x="504" y="246"/>
                      </a:lnTo>
                      <a:lnTo>
                        <a:pt x="342" y="30"/>
                      </a:lnTo>
                      <a:lnTo>
                        <a:pt x="334" y="0"/>
                      </a:lnTo>
                      <a:lnTo>
                        <a:pt x="178" y="0"/>
                      </a:lnTo>
                      <a:lnTo>
                        <a:pt x="180" y="120"/>
                      </a:lnTo>
                      <a:lnTo>
                        <a:pt x="108" y="120"/>
                      </a:lnTo>
                      <a:lnTo>
                        <a:pt x="126" y="228"/>
                      </a:lnTo>
                      <a:lnTo>
                        <a:pt x="0" y="354"/>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7" name="Freeform 17"/>
                <p:cNvSpPr>
                  <a:spLocks/>
                </p:cNvSpPr>
                <p:nvPr/>
              </p:nvSpPr>
              <p:spPr bwMode="auto">
                <a:xfrm>
                  <a:off x="846" y="646"/>
                  <a:ext cx="252" cy="198"/>
                </a:xfrm>
                <a:custGeom>
                  <a:avLst/>
                  <a:gdLst/>
                  <a:ahLst/>
                  <a:cxnLst>
                    <a:cxn ang="0">
                      <a:pos x="126" y="0"/>
                    </a:cxn>
                    <a:cxn ang="0">
                      <a:pos x="234" y="0"/>
                    </a:cxn>
                    <a:cxn ang="0">
                      <a:pos x="252" y="90"/>
                    </a:cxn>
                    <a:cxn ang="0">
                      <a:pos x="234" y="162"/>
                    </a:cxn>
                    <a:cxn ang="0">
                      <a:pos x="54" y="198"/>
                    </a:cxn>
                    <a:cxn ang="0">
                      <a:pos x="0" y="180"/>
                    </a:cxn>
                    <a:cxn ang="0">
                      <a:pos x="18" y="108"/>
                    </a:cxn>
                    <a:cxn ang="0">
                      <a:pos x="126" y="0"/>
                    </a:cxn>
                  </a:cxnLst>
                  <a:rect l="0" t="0" r="r" b="b"/>
                  <a:pathLst>
                    <a:path w="252" h="198">
                      <a:moveTo>
                        <a:pt x="126" y="0"/>
                      </a:moveTo>
                      <a:lnTo>
                        <a:pt x="234" y="0"/>
                      </a:lnTo>
                      <a:lnTo>
                        <a:pt x="252" y="90"/>
                      </a:lnTo>
                      <a:lnTo>
                        <a:pt x="234" y="162"/>
                      </a:lnTo>
                      <a:lnTo>
                        <a:pt x="54" y="198"/>
                      </a:lnTo>
                      <a:lnTo>
                        <a:pt x="0" y="180"/>
                      </a:lnTo>
                      <a:lnTo>
                        <a:pt x="18" y="108"/>
                      </a:lnTo>
                      <a:lnTo>
                        <a:pt x="126" y="0"/>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8" name="Freeform 18"/>
                <p:cNvSpPr>
                  <a:spLocks/>
                </p:cNvSpPr>
                <p:nvPr/>
              </p:nvSpPr>
              <p:spPr bwMode="auto">
                <a:xfrm>
                  <a:off x="3163" y="2620"/>
                  <a:ext cx="314" cy="304"/>
                </a:xfrm>
                <a:custGeom>
                  <a:avLst/>
                  <a:gdLst/>
                  <a:ahLst/>
                  <a:cxnLst>
                    <a:cxn ang="0">
                      <a:pos x="240" y="12"/>
                    </a:cxn>
                    <a:cxn ang="0">
                      <a:pos x="288" y="0"/>
                    </a:cxn>
                    <a:cxn ang="0">
                      <a:pos x="314" y="17"/>
                    </a:cxn>
                    <a:cxn ang="0">
                      <a:pos x="314" y="53"/>
                    </a:cxn>
                    <a:cxn ang="0">
                      <a:pos x="278" y="98"/>
                    </a:cxn>
                    <a:cxn ang="0">
                      <a:pos x="206" y="179"/>
                    </a:cxn>
                    <a:cxn ang="0">
                      <a:pos x="125" y="269"/>
                    </a:cxn>
                    <a:cxn ang="0">
                      <a:pos x="64" y="304"/>
                    </a:cxn>
                    <a:cxn ang="0">
                      <a:pos x="0" y="264"/>
                    </a:cxn>
                    <a:cxn ang="0">
                      <a:pos x="84" y="204"/>
                    </a:cxn>
                    <a:cxn ang="0">
                      <a:pos x="192" y="108"/>
                    </a:cxn>
                    <a:cxn ang="0">
                      <a:pos x="240" y="12"/>
                    </a:cxn>
                  </a:cxnLst>
                  <a:rect l="0" t="0" r="r" b="b"/>
                  <a:pathLst>
                    <a:path w="314" h="304">
                      <a:moveTo>
                        <a:pt x="240" y="12"/>
                      </a:moveTo>
                      <a:lnTo>
                        <a:pt x="288" y="0"/>
                      </a:lnTo>
                      <a:lnTo>
                        <a:pt x="314" y="17"/>
                      </a:lnTo>
                      <a:lnTo>
                        <a:pt x="314" y="53"/>
                      </a:lnTo>
                      <a:lnTo>
                        <a:pt x="278" y="98"/>
                      </a:lnTo>
                      <a:lnTo>
                        <a:pt x="206" y="179"/>
                      </a:lnTo>
                      <a:lnTo>
                        <a:pt x="125" y="269"/>
                      </a:lnTo>
                      <a:lnTo>
                        <a:pt x="64" y="304"/>
                      </a:lnTo>
                      <a:lnTo>
                        <a:pt x="0" y="264"/>
                      </a:lnTo>
                      <a:lnTo>
                        <a:pt x="84" y="204"/>
                      </a:lnTo>
                      <a:lnTo>
                        <a:pt x="192" y="108"/>
                      </a:lnTo>
                      <a:lnTo>
                        <a:pt x="240" y="12"/>
                      </a:lnTo>
                      <a:close/>
                    </a:path>
                  </a:pathLst>
                </a:custGeom>
                <a:solidFill>
                  <a:srgbClr val="99CC00"/>
                </a:solidFill>
                <a:ln w="12700" cap="flat" cmpd="sng">
                  <a:solidFill>
                    <a:schemeClr val="tx1"/>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79" name="Rectangle 19"/>
                <p:cNvSpPr>
                  <a:spLocks noChangeArrowheads="1"/>
                </p:cNvSpPr>
                <p:nvPr/>
              </p:nvSpPr>
              <p:spPr bwMode="auto">
                <a:xfrm>
                  <a:off x="1443" y="2496"/>
                  <a:ext cx="1922" cy="403"/>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Địa Trung Hải</a:t>
                  </a:r>
                  <a:endParaRPr lang="en-US">
                    <a:effectLst>
                      <a:outerShdw blurRad="38100" dist="38100" dir="2700000" algn="tl">
                        <a:srgbClr val="000000"/>
                      </a:outerShdw>
                    </a:effectLst>
                    <a:cs typeface="MS PGothic" charset="0"/>
                  </a:endParaRPr>
                </a:p>
              </p:txBody>
            </p:sp>
            <p:sp>
              <p:nvSpPr>
                <p:cNvPr id="168980" name="Rectangle 20"/>
                <p:cNvSpPr>
                  <a:spLocks noChangeArrowheads="1"/>
                </p:cNvSpPr>
                <p:nvPr/>
              </p:nvSpPr>
              <p:spPr bwMode="auto">
                <a:xfrm>
                  <a:off x="3372" y="2256"/>
                  <a:ext cx="898" cy="646"/>
                </a:xfrm>
                <a:prstGeom prst="rect">
                  <a:avLst/>
                </a:prstGeom>
                <a:noFill/>
                <a:ln w="12700">
                  <a:noFill/>
                  <a:miter lim="800000"/>
                  <a:headEnd/>
                  <a:tailEnd/>
                </a:ln>
                <a:effectLst/>
              </p:spPr>
              <p:txBody>
                <a:bodyPr wrap="none" lIns="90488" tIns="44450" rIns="90488" bIns="44450">
                  <a:spAutoFit/>
                </a:bodyPr>
                <a:lstStyle/>
                <a:p>
                  <a:pPr algn="ctr">
                    <a:defRPr/>
                  </a:pPr>
                  <a:r>
                    <a:rPr lang="en-US" b="1" dirty="0">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Israel</a:t>
                  </a:r>
                </a:p>
                <a:p>
                  <a:pPr algn="ctr">
                    <a:defRPr/>
                  </a:pPr>
                  <a:r>
                    <a:rPr lang="en-US" sz="2000" b="1" dirty="0">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a:t>
                  </a:r>
                  <a:r>
                    <a:rPr lang="en-US" sz="2000" b="1" dirty="0" err="1">
                      <a:solidFill>
                        <a:srgbClr val="FFFFFF"/>
                      </a:solidFill>
                      <a:effectLst>
                        <a:outerShdw blurRad="38100" dist="38100" dir="2700000" algn="tl">
                          <a:srgbClr val="C0C0C0"/>
                        </a:outerShdw>
                      </a:effectLst>
                      <a:latin typeface="VNI-Times" pitchFamily="2" charset="0"/>
                      <a:ea typeface="ＭＳ Ｐゴシック" pitchFamily="-105" charset="-128"/>
                      <a:cs typeface="+mn-cs"/>
                    </a:rPr>
                    <a:t>T</a:t>
                  </a:r>
                  <a:r>
                    <a:rPr lang="en-US" sz="2000" b="1" dirty="0" err="1">
                      <a:solidFill>
                        <a:srgbClr val="FFFFFF"/>
                      </a:solidFill>
                      <a:effectLst>
                        <a:outerShdw blurRad="38100" dist="38100" dir="2700000" algn="tl">
                          <a:srgbClr val="C0C0C0"/>
                        </a:outerShdw>
                      </a:effectLst>
                      <a:latin typeface="Times New Roman" pitchFamily="18" charset="0"/>
                      <a:ea typeface="ＭＳ Ｐゴシック" pitchFamily="-105" charset="-128"/>
                      <a:cs typeface="Times New Roman" pitchFamily="18" charset="0"/>
                    </a:rPr>
                    <a:t>ương</a:t>
                  </a:r>
                  <a:r>
                    <a:rPr lang="en-US" sz="2000" b="1" dirty="0">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 </a:t>
                  </a:r>
                  <a:r>
                    <a:rPr lang="en-US" sz="2000" b="1" dirty="0" err="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lai</a:t>
                  </a:r>
                  <a:r>
                    <a:rPr lang="en-US" sz="2000" b="1" dirty="0">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a:t>
                  </a:r>
                  <a:endParaRPr lang="en-US" dirty="0">
                    <a:effectLst>
                      <a:outerShdw blurRad="38100" dist="38100" dir="2700000" algn="tl">
                        <a:srgbClr val="C0C0C0"/>
                      </a:outerShdw>
                    </a:effectLst>
                    <a:latin typeface="Garamond" pitchFamily="18" charset="0"/>
                    <a:ea typeface="ＭＳ Ｐゴシック" pitchFamily="-105" charset="-128"/>
                    <a:cs typeface="+mn-cs"/>
                  </a:endParaRPr>
                </a:p>
              </p:txBody>
            </p:sp>
            <p:sp>
              <p:nvSpPr>
                <p:cNvPr id="168981" name="Rectangle 21"/>
                <p:cNvSpPr>
                  <a:spLocks noChangeArrowheads="1"/>
                </p:cNvSpPr>
                <p:nvPr/>
              </p:nvSpPr>
              <p:spPr bwMode="auto">
                <a:xfrm>
                  <a:off x="2163" y="3264"/>
                  <a:ext cx="90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Ai cập</a:t>
                  </a:r>
                  <a:endParaRPr lang="en-US">
                    <a:effectLst>
                      <a:outerShdw blurRad="38100" dist="38100" dir="2700000" algn="tl">
                        <a:srgbClr val="000000"/>
                      </a:outerShdw>
                    </a:effectLst>
                    <a:cs typeface="MS PGothic" charset="0"/>
                  </a:endParaRPr>
                </a:p>
              </p:txBody>
            </p:sp>
            <p:sp>
              <p:nvSpPr>
                <p:cNvPr id="168982" name="Rectangle 22"/>
                <p:cNvSpPr>
                  <a:spLocks noChangeArrowheads="1"/>
                </p:cNvSpPr>
                <p:nvPr/>
              </p:nvSpPr>
              <p:spPr bwMode="auto">
                <a:xfrm>
                  <a:off x="4358" y="2304"/>
                  <a:ext cx="898" cy="749"/>
                </a:xfrm>
                <a:prstGeom prst="rect">
                  <a:avLst/>
                </a:prstGeom>
                <a:noFill/>
                <a:ln w="12700">
                  <a:noFill/>
                  <a:miter lim="800000"/>
                  <a:headEnd/>
                  <a:tailEnd/>
                </a:ln>
                <a:effectLst/>
              </p:spPr>
              <p:txBody>
                <a:bodyPr wrap="none" lIns="90488" tIns="44450" rIns="90488" bIns="44450">
                  <a:spAutoFit/>
                </a:bodyPr>
                <a:lstStyle/>
                <a:p>
                  <a:pPr algn="ctr">
                    <a:defRPr/>
                  </a:pPr>
                  <a:r>
                    <a:rPr lang="en-US" b="1" u="sng">
                      <a:solidFill>
                        <a:srgbClr val="FAFD00"/>
                      </a:solidFill>
                      <a:effectLst>
                        <a:outerShdw blurRad="38100" dist="38100" dir="2700000" algn="tl">
                          <a:srgbClr val="000000"/>
                        </a:outerShdw>
                      </a:effectLst>
                      <a:latin typeface="Times New Roman" charset="0"/>
                      <a:ea typeface="MS PGothic" charset="0"/>
                      <a:cs typeface="MS PGothic" charset="0"/>
                    </a:rPr>
                    <a:t>Tháp</a:t>
                  </a:r>
                </a:p>
                <a:p>
                  <a:pPr algn="ctr">
                    <a:defRPr/>
                  </a:pPr>
                  <a:r>
                    <a:rPr lang="en-US" b="1" u="sng">
                      <a:solidFill>
                        <a:srgbClr val="FAFD00"/>
                      </a:solidFill>
                      <a:effectLst>
                        <a:outerShdw blurRad="38100" dist="38100" dir="2700000" algn="tl">
                          <a:srgbClr val="000000"/>
                        </a:outerShdw>
                      </a:effectLst>
                      <a:latin typeface="Times New Roman" charset="0"/>
                      <a:ea typeface="MS PGothic" charset="0"/>
                      <a:cs typeface="MS PGothic" charset="0"/>
                    </a:rPr>
                    <a:t>Babên</a:t>
                  </a:r>
                  <a:endParaRPr lang="en-US">
                    <a:effectLst>
                      <a:outerShdw blurRad="38100" dist="38100" dir="2700000" algn="tl">
                        <a:srgbClr val="000000"/>
                      </a:outerShdw>
                    </a:effectLst>
                    <a:ea typeface="MS PGothic" charset="0"/>
                    <a:cs typeface="MS PGothic" charset="0"/>
                  </a:endParaRPr>
                </a:p>
              </p:txBody>
            </p:sp>
            <p:sp>
              <p:nvSpPr>
                <p:cNvPr id="168983" name="AutoShape 23"/>
                <p:cNvSpPr>
                  <a:spLocks noChangeArrowheads="1"/>
                </p:cNvSpPr>
                <p:nvPr/>
              </p:nvSpPr>
              <p:spPr bwMode="auto">
                <a:xfrm>
                  <a:off x="4048" y="2740"/>
                  <a:ext cx="328" cy="328"/>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84" name="Rectangle 24"/>
                <p:cNvSpPr>
                  <a:spLocks noChangeArrowheads="1"/>
                </p:cNvSpPr>
                <p:nvPr/>
              </p:nvSpPr>
              <p:spPr bwMode="auto">
                <a:xfrm>
                  <a:off x="4188" y="1248"/>
                  <a:ext cx="1200" cy="240"/>
                </a:xfrm>
                <a:prstGeom prst="rect">
                  <a:avLst/>
                </a:prstGeom>
                <a:solidFill>
                  <a:srgbClr val="FCFEB9"/>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85" name="Rectangle 25"/>
                <p:cNvSpPr>
                  <a:spLocks noChangeArrowheads="1"/>
                </p:cNvSpPr>
                <p:nvPr/>
              </p:nvSpPr>
              <p:spPr bwMode="auto">
                <a:xfrm>
                  <a:off x="4261" y="1008"/>
                  <a:ext cx="1054" cy="240"/>
                </a:xfrm>
                <a:prstGeom prst="rect">
                  <a:avLst/>
                </a:prstGeom>
                <a:solidFill>
                  <a:srgbClr val="FCFEB9"/>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86" name="Rectangle 26"/>
                <p:cNvSpPr>
                  <a:spLocks noChangeArrowheads="1"/>
                </p:cNvSpPr>
                <p:nvPr/>
              </p:nvSpPr>
              <p:spPr bwMode="auto">
                <a:xfrm>
                  <a:off x="4370" y="768"/>
                  <a:ext cx="836" cy="240"/>
                </a:xfrm>
                <a:prstGeom prst="rect">
                  <a:avLst/>
                </a:prstGeom>
                <a:solidFill>
                  <a:srgbClr val="FCFEB9"/>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87" name="Rectangle 27"/>
                <p:cNvSpPr>
                  <a:spLocks noChangeArrowheads="1"/>
                </p:cNvSpPr>
                <p:nvPr/>
              </p:nvSpPr>
              <p:spPr bwMode="auto">
                <a:xfrm>
                  <a:off x="4479" y="531"/>
                  <a:ext cx="654" cy="237"/>
                </a:xfrm>
                <a:prstGeom prst="rect">
                  <a:avLst/>
                </a:prstGeom>
                <a:solidFill>
                  <a:srgbClr val="FCFEB9"/>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88" name="Rectangle 28"/>
                <p:cNvSpPr>
                  <a:spLocks noChangeArrowheads="1"/>
                </p:cNvSpPr>
                <p:nvPr/>
              </p:nvSpPr>
              <p:spPr bwMode="auto">
                <a:xfrm>
                  <a:off x="4624" y="288"/>
                  <a:ext cx="364" cy="240"/>
                </a:xfrm>
                <a:prstGeom prst="rect">
                  <a:avLst/>
                </a:prstGeom>
                <a:solidFill>
                  <a:srgbClr val="FCFEB9"/>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sp>
            <p:nvSpPr>
              <p:cNvPr id="168989" name="Line 29"/>
              <p:cNvSpPr>
                <a:spLocks noChangeShapeType="1"/>
              </p:cNvSpPr>
              <p:nvPr/>
            </p:nvSpPr>
            <p:spPr bwMode="auto">
              <a:xfrm>
                <a:off x="4265" y="1248"/>
                <a:ext cx="1046" cy="0"/>
              </a:xfrm>
              <a:prstGeom prst="line">
                <a:avLst/>
              </a:prstGeom>
              <a:noFill/>
              <a:ln w="12700">
                <a:solidFill>
                  <a:srgbClr val="7144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90" name="Line 30"/>
              <p:cNvSpPr>
                <a:spLocks noChangeShapeType="1"/>
              </p:cNvSpPr>
              <p:nvPr/>
            </p:nvSpPr>
            <p:spPr bwMode="auto">
              <a:xfrm>
                <a:off x="4628" y="528"/>
                <a:ext cx="392" cy="0"/>
              </a:xfrm>
              <a:prstGeom prst="line">
                <a:avLst/>
              </a:prstGeom>
              <a:noFill/>
              <a:ln w="12700">
                <a:solidFill>
                  <a:srgbClr val="7144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91" name="Line 31"/>
              <p:cNvSpPr>
                <a:spLocks noChangeShapeType="1"/>
              </p:cNvSpPr>
              <p:nvPr/>
            </p:nvSpPr>
            <p:spPr bwMode="auto">
              <a:xfrm>
                <a:off x="4483" y="768"/>
                <a:ext cx="683" cy="0"/>
              </a:xfrm>
              <a:prstGeom prst="line">
                <a:avLst/>
              </a:prstGeom>
              <a:noFill/>
              <a:ln w="12700">
                <a:solidFill>
                  <a:srgbClr val="7144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8992" name="Line 32"/>
              <p:cNvSpPr>
                <a:spLocks noChangeShapeType="1"/>
              </p:cNvSpPr>
              <p:nvPr/>
            </p:nvSpPr>
            <p:spPr bwMode="auto">
              <a:xfrm>
                <a:off x="4374" y="1008"/>
                <a:ext cx="828" cy="0"/>
              </a:xfrm>
              <a:prstGeom prst="line">
                <a:avLst/>
              </a:prstGeom>
              <a:noFill/>
              <a:ln w="12700">
                <a:solidFill>
                  <a:srgbClr val="7144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sp>
          <p:nvSpPr>
            <p:cNvPr id="168993" name="Freeform 33"/>
            <p:cNvSpPr>
              <a:spLocks/>
            </p:cNvSpPr>
            <p:nvPr/>
          </p:nvSpPr>
          <p:spPr bwMode="auto">
            <a:xfrm>
              <a:off x="3140" y="2932"/>
              <a:ext cx="80" cy="164"/>
            </a:xfrm>
            <a:custGeom>
              <a:avLst/>
              <a:gdLst>
                <a:gd name="T0" fmla="*/ 0 w 80"/>
                <a:gd name="T1" fmla="*/ 140 h 164"/>
                <a:gd name="T2" fmla="*/ 80 w 80"/>
                <a:gd name="T3" fmla="*/ 0 h 164"/>
                <a:gd name="T4" fmla="*/ 80 w 80"/>
                <a:gd name="T5" fmla="*/ 24 h 164"/>
                <a:gd name="T6" fmla="*/ 12 w 80"/>
                <a:gd name="T7" fmla="*/ 164 h 164"/>
                <a:gd name="T8" fmla="*/ 0 60000 65536"/>
                <a:gd name="T9" fmla="*/ 0 60000 65536"/>
                <a:gd name="T10" fmla="*/ 0 60000 65536"/>
                <a:gd name="T11" fmla="*/ 0 60000 65536"/>
                <a:gd name="T12" fmla="*/ 0 w 80"/>
                <a:gd name="T13" fmla="*/ 0 h 164"/>
                <a:gd name="T14" fmla="*/ 80 w 80"/>
                <a:gd name="T15" fmla="*/ 164 h 164"/>
              </a:gdLst>
              <a:ahLst/>
              <a:cxnLst>
                <a:cxn ang="T8">
                  <a:pos x="T0" y="T1"/>
                </a:cxn>
                <a:cxn ang="T9">
                  <a:pos x="T2" y="T3"/>
                </a:cxn>
                <a:cxn ang="T10">
                  <a:pos x="T4" y="T5"/>
                </a:cxn>
                <a:cxn ang="T11">
                  <a:pos x="T6" y="T7"/>
                </a:cxn>
              </a:cxnLst>
              <a:rect l="T12" t="T13" r="T14" b="T15"/>
              <a:pathLst>
                <a:path w="80" h="164">
                  <a:moveTo>
                    <a:pt x="0" y="140"/>
                  </a:moveTo>
                  <a:lnTo>
                    <a:pt x="80" y="0"/>
                  </a:lnTo>
                  <a:lnTo>
                    <a:pt x="80" y="24"/>
                  </a:lnTo>
                  <a:lnTo>
                    <a:pt x="12" y="164"/>
                  </a:lnTo>
                </a:path>
              </a:pathLst>
            </a:custGeom>
            <a:solidFill>
              <a:srgbClr val="114FFB"/>
            </a:solidFill>
            <a:ln w="127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sp>
          <p:nvSpPr>
            <p:cNvPr id="168994" name="Freeform 34"/>
            <p:cNvSpPr>
              <a:spLocks/>
            </p:cNvSpPr>
            <p:nvPr/>
          </p:nvSpPr>
          <p:spPr bwMode="auto">
            <a:xfrm>
              <a:off x="3856" y="1376"/>
              <a:ext cx="420" cy="582"/>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0"/>
                <a:gd name="T64" fmla="*/ 0 h 588"/>
                <a:gd name="T65" fmla="*/ 420 w 420"/>
                <a:gd name="T66" fmla="*/ 588 h 5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254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2"/>
          <p:cNvGrpSpPr>
            <a:grpSpLocks/>
          </p:cNvGrpSpPr>
          <p:nvPr/>
        </p:nvGrpSpPr>
        <p:grpSpPr bwMode="auto">
          <a:xfrm>
            <a:off x="0" y="0"/>
            <a:ext cx="9156700" cy="7034213"/>
            <a:chOff x="0" y="0"/>
            <a:chExt cx="5768" cy="4235"/>
          </a:xfrm>
        </p:grpSpPr>
        <p:grpSp>
          <p:nvGrpSpPr>
            <p:cNvPr id="59394" name="Group 3"/>
            <p:cNvGrpSpPr>
              <a:grpSpLocks/>
            </p:cNvGrpSpPr>
            <p:nvPr/>
          </p:nvGrpSpPr>
          <p:grpSpPr bwMode="auto">
            <a:xfrm>
              <a:off x="0" y="0"/>
              <a:ext cx="5768" cy="4235"/>
              <a:chOff x="0" y="0"/>
              <a:chExt cx="5768" cy="4235"/>
            </a:xfrm>
          </p:grpSpPr>
          <p:sp>
            <p:nvSpPr>
              <p:cNvPr id="169988" name="Rectangle 4"/>
              <p:cNvSpPr>
                <a:spLocks noChangeArrowheads="1"/>
              </p:cNvSpPr>
              <p:nvPr/>
            </p:nvSpPr>
            <p:spPr bwMode="auto">
              <a:xfrm>
                <a:off x="0" y="828"/>
                <a:ext cx="5724" cy="3132"/>
              </a:xfrm>
              <a:prstGeom prst="rect">
                <a:avLst/>
              </a:prstGeom>
              <a:solidFill>
                <a:srgbClr val="114FFB"/>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89" name="Rectangle 5"/>
              <p:cNvSpPr>
                <a:spLocks noChangeArrowheads="1"/>
              </p:cNvSpPr>
              <p:nvPr/>
            </p:nvSpPr>
            <p:spPr bwMode="auto">
              <a:xfrm>
                <a:off x="417" y="0"/>
                <a:ext cx="4860" cy="7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p>
                <a:pPr algn="ctr">
                  <a:defRPr/>
                </a:pPr>
                <a:r>
                  <a:rPr lang="en-US" sz="4800" b="1" u="sng">
                    <a:solidFill>
                      <a:srgbClr val="FAFD00"/>
                    </a:solidFill>
                    <a:effectLst>
                      <a:outerShdw blurRad="38100" dist="38100" dir="2700000" algn="tl">
                        <a:srgbClr val="000000"/>
                      </a:outerShdw>
                    </a:effectLst>
                    <a:latin typeface="Times New Roman" charset="0"/>
                    <a:cs typeface="MS PGothic" charset="0"/>
                  </a:rPr>
                  <a:t>Hành Trình của</a:t>
                </a:r>
                <a:r>
                  <a:rPr lang="en-US" sz="6000" b="1" u="sng">
                    <a:solidFill>
                      <a:srgbClr val="FAFD00"/>
                    </a:solidFill>
                    <a:effectLst>
                      <a:outerShdw blurRad="38100" dist="38100" dir="2700000" algn="tl">
                        <a:srgbClr val="000000"/>
                      </a:outerShdw>
                    </a:effectLst>
                    <a:latin typeface="Times New Roman" charset="0"/>
                    <a:cs typeface="MS PGothic" charset="0"/>
                  </a:rPr>
                  <a:t> Ápraham</a:t>
                </a:r>
                <a:endParaRPr lang="en-US">
                  <a:effectLst>
                    <a:outerShdw blurRad="38100" dist="38100" dir="2700000" algn="tl">
                      <a:srgbClr val="000000"/>
                    </a:outerShdw>
                  </a:effectLst>
                  <a:cs typeface="MS PGothic" charset="0"/>
                </a:endParaRPr>
              </a:p>
            </p:txBody>
          </p:sp>
          <p:grpSp>
            <p:nvGrpSpPr>
              <p:cNvPr id="59399" name="Group 6"/>
              <p:cNvGrpSpPr>
                <a:grpSpLocks/>
              </p:cNvGrpSpPr>
              <p:nvPr/>
            </p:nvGrpSpPr>
            <p:grpSpPr bwMode="auto">
              <a:xfrm>
                <a:off x="0" y="816"/>
                <a:ext cx="5768" cy="3419"/>
                <a:chOff x="0" y="816"/>
                <a:chExt cx="5768" cy="3419"/>
              </a:xfrm>
            </p:grpSpPr>
            <p:grpSp>
              <p:nvGrpSpPr>
                <p:cNvPr id="59400" name="Group 7"/>
                <p:cNvGrpSpPr>
                  <a:grpSpLocks/>
                </p:cNvGrpSpPr>
                <p:nvPr/>
              </p:nvGrpSpPr>
              <p:grpSpPr bwMode="auto">
                <a:xfrm>
                  <a:off x="0" y="816"/>
                  <a:ext cx="5724" cy="3204"/>
                  <a:chOff x="0" y="816"/>
                  <a:chExt cx="5724" cy="3204"/>
                </a:xfrm>
              </p:grpSpPr>
              <p:sp>
                <p:nvSpPr>
                  <p:cNvPr id="169992" name="Freeform 8"/>
                  <p:cNvSpPr>
                    <a:spLocks/>
                  </p:cNvSpPr>
                  <p:nvPr/>
                </p:nvSpPr>
                <p:spPr bwMode="auto">
                  <a:xfrm>
                    <a:off x="1716" y="1979"/>
                    <a:ext cx="60" cy="109"/>
                  </a:xfrm>
                  <a:custGeom>
                    <a:avLst/>
                    <a:gdLst/>
                    <a:ahLst/>
                    <a:cxnLst>
                      <a:cxn ang="0">
                        <a:pos x="60" y="1"/>
                      </a:cxn>
                      <a:cxn ang="0">
                        <a:pos x="6" y="37"/>
                      </a:cxn>
                      <a:cxn ang="0">
                        <a:pos x="6" y="73"/>
                      </a:cxn>
                      <a:cxn ang="0">
                        <a:pos x="24" y="109"/>
                      </a:cxn>
                      <a:cxn ang="0">
                        <a:pos x="60" y="109"/>
                      </a:cxn>
                      <a:cxn ang="0">
                        <a:pos x="60" y="1"/>
                      </a:cxn>
                    </a:cxnLst>
                    <a:rect l="0" t="0" r="r" b="b"/>
                    <a:pathLst>
                      <a:path w="60" h="109">
                        <a:moveTo>
                          <a:pt x="60" y="1"/>
                        </a:moveTo>
                        <a:cubicBezTo>
                          <a:pt x="0" y="21"/>
                          <a:pt x="6" y="0"/>
                          <a:pt x="6" y="37"/>
                        </a:cubicBezTo>
                        <a:lnTo>
                          <a:pt x="6" y="73"/>
                        </a:lnTo>
                        <a:lnTo>
                          <a:pt x="24" y="109"/>
                        </a:lnTo>
                        <a:lnTo>
                          <a:pt x="60" y="109"/>
                        </a:lnTo>
                        <a:lnTo>
                          <a:pt x="60" y="1"/>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93" name="Freeform 9"/>
                  <p:cNvSpPr>
                    <a:spLocks/>
                  </p:cNvSpPr>
                  <p:nvPr/>
                </p:nvSpPr>
                <p:spPr bwMode="auto">
                  <a:xfrm>
                    <a:off x="0" y="2432"/>
                    <a:ext cx="3384" cy="1588"/>
                  </a:xfrm>
                  <a:custGeom>
                    <a:avLst/>
                    <a:gdLst/>
                    <a:ahLst/>
                    <a:cxnLst>
                      <a:cxn ang="0">
                        <a:pos x="3384" y="1552"/>
                      </a:cxn>
                      <a:cxn ang="0">
                        <a:pos x="3348" y="1228"/>
                      </a:cxn>
                      <a:cxn ang="0">
                        <a:pos x="3060" y="976"/>
                      </a:cxn>
                      <a:cxn ang="0">
                        <a:pos x="3132" y="724"/>
                      </a:cxn>
                      <a:cxn ang="0">
                        <a:pos x="3060" y="580"/>
                      </a:cxn>
                      <a:cxn ang="0">
                        <a:pos x="2988" y="652"/>
                      </a:cxn>
                      <a:cxn ang="0">
                        <a:pos x="2916" y="616"/>
                      </a:cxn>
                      <a:cxn ang="0">
                        <a:pos x="2808" y="652"/>
                      </a:cxn>
                      <a:cxn ang="0">
                        <a:pos x="2376" y="472"/>
                      </a:cxn>
                      <a:cxn ang="0">
                        <a:pos x="2240" y="516"/>
                      </a:cxn>
                      <a:cxn ang="0">
                        <a:pos x="2228" y="624"/>
                      </a:cxn>
                      <a:cxn ang="0">
                        <a:pos x="1692" y="400"/>
                      </a:cxn>
                      <a:cxn ang="0">
                        <a:pos x="1652" y="156"/>
                      </a:cxn>
                      <a:cxn ang="0">
                        <a:pos x="1296" y="184"/>
                      </a:cxn>
                      <a:cxn ang="0">
                        <a:pos x="904" y="0"/>
                      </a:cxn>
                      <a:cxn ang="0">
                        <a:pos x="576" y="184"/>
                      </a:cxn>
                      <a:cxn ang="0">
                        <a:pos x="288" y="472"/>
                      </a:cxn>
                      <a:cxn ang="0">
                        <a:pos x="288" y="544"/>
                      </a:cxn>
                      <a:cxn ang="0">
                        <a:pos x="216" y="652"/>
                      </a:cxn>
                      <a:cxn ang="0">
                        <a:pos x="72" y="832"/>
                      </a:cxn>
                      <a:cxn ang="0">
                        <a:pos x="0" y="868"/>
                      </a:cxn>
                      <a:cxn ang="0">
                        <a:pos x="0" y="1588"/>
                      </a:cxn>
                    </a:cxnLst>
                    <a:rect l="0" t="0" r="r" b="b"/>
                    <a:pathLst>
                      <a:path w="3384" h="1588">
                        <a:moveTo>
                          <a:pt x="3384" y="1552"/>
                        </a:moveTo>
                        <a:lnTo>
                          <a:pt x="3348" y="1228"/>
                        </a:lnTo>
                        <a:lnTo>
                          <a:pt x="3060" y="976"/>
                        </a:lnTo>
                        <a:lnTo>
                          <a:pt x="3132" y="724"/>
                        </a:lnTo>
                        <a:lnTo>
                          <a:pt x="3060" y="580"/>
                        </a:lnTo>
                        <a:lnTo>
                          <a:pt x="2988" y="652"/>
                        </a:lnTo>
                        <a:lnTo>
                          <a:pt x="2916" y="616"/>
                        </a:lnTo>
                        <a:lnTo>
                          <a:pt x="2808" y="652"/>
                        </a:lnTo>
                        <a:lnTo>
                          <a:pt x="2376" y="472"/>
                        </a:lnTo>
                        <a:lnTo>
                          <a:pt x="2240" y="516"/>
                        </a:lnTo>
                        <a:lnTo>
                          <a:pt x="2228" y="624"/>
                        </a:lnTo>
                        <a:lnTo>
                          <a:pt x="1692" y="400"/>
                        </a:lnTo>
                        <a:lnTo>
                          <a:pt x="1652" y="156"/>
                        </a:lnTo>
                        <a:lnTo>
                          <a:pt x="1296" y="184"/>
                        </a:lnTo>
                        <a:lnTo>
                          <a:pt x="904" y="0"/>
                        </a:lnTo>
                        <a:lnTo>
                          <a:pt x="576" y="184"/>
                        </a:lnTo>
                        <a:lnTo>
                          <a:pt x="288" y="472"/>
                        </a:lnTo>
                        <a:lnTo>
                          <a:pt x="288" y="544"/>
                        </a:lnTo>
                        <a:lnTo>
                          <a:pt x="216" y="652"/>
                        </a:lnTo>
                        <a:lnTo>
                          <a:pt x="72" y="832"/>
                        </a:lnTo>
                        <a:lnTo>
                          <a:pt x="0" y="868"/>
                        </a:lnTo>
                        <a:lnTo>
                          <a:pt x="0" y="1588"/>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94" name="Freeform 10"/>
                  <p:cNvSpPr>
                    <a:spLocks/>
                  </p:cNvSpPr>
                  <p:nvPr/>
                </p:nvSpPr>
                <p:spPr bwMode="auto">
                  <a:xfrm>
                    <a:off x="552" y="816"/>
                    <a:ext cx="5172" cy="3165"/>
                  </a:xfrm>
                  <a:custGeom>
                    <a:avLst/>
                    <a:gdLst/>
                    <a:ahLst/>
                    <a:cxnLst>
                      <a:cxn ang="0">
                        <a:pos x="4956" y="2916"/>
                      </a:cxn>
                      <a:cxn ang="0">
                        <a:pos x="3660" y="2520"/>
                      </a:cxn>
                      <a:cxn ang="0">
                        <a:pos x="4128" y="3168"/>
                      </a:cxn>
                      <a:cxn ang="0">
                        <a:pos x="2580" y="2448"/>
                      </a:cxn>
                      <a:cxn ang="0">
                        <a:pos x="2724" y="2160"/>
                      </a:cxn>
                      <a:cxn ang="0">
                        <a:pos x="2880" y="1904"/>
                      </a:cxn>
                      <a:cxn ang="0">
                        <a:pos x="2652" y="1700"/>
                      </a:cxn>
                      <a:cxn ang="0">
                        <a:pos x="2280" y="1448"/>
                      </a:cxn>
                      <a:cxn ang="0">
                        <a:pos x="2580" y="1260"/>
                      </a:cxn>
                      <a:cxn ang="0">
                        <a:pos x="3216" y="1052"/>
                      </a:cxn>
                      <a:cxn ang="0">
                        <a:pos x="2832" y="756"/>
                      </a:cxn>
                      <a:cxn ang="0">
                        <a:pos x="2616" y="920"/>
                      </a:cxn>
                      <a:cxn ang="0">
                        <a:pos x="2412" y="1064"/>
                      </a:cxn>
                      <a:cxn ang="0">
                        <a:pos x="2436" y="1260"/>
                      </a:cxn>
                      <a:cxn ang="0">
                        <a:pos x="2292" y="1388"/>
                      </a:cxn>
                      <a:cxn ang="0">
                        <a:pos x="2076" y="1548"/>
                      </a:cxn>
                      <a:cxn ang="0">
                        <a:pos x="1980" y="1772"/>
                      </a:cxn>
                      <a:cxn ang="0">
                        <a:pos x="1896" y="1476"/>
                      </a:cxn>
                      <a:cxn ang="0">
                        <a:pos x="1572" y="944"/>
                      </a:cxn>
                      <a:cxn ang="0">
                        <a:pos x="1524" y="1136"/>
                      </a:cxn>
                      <a:cxn ang="0">
                        <a:pos x="1689" y="1452"/>
                      </a:cxn>
                      <a:cxn ang="0">
                        <a:pos x="1617" y="1479"/>
                      </a:cxn>
                      <a:cxn ang="0">
                        <a:pos x="1554" y="1533"/>
                      </a:cxn>
                      <a:cxn ang="0">
                        <a:pos x="1428" y="1260"/>
                      </a:cxn>
                      <a:cxn ang="0">
                        <a:pos x="924" y="1008"/>
                      </a:cxn>
                      <a:cxn ang="0">
                        <a:pos x="276" y="1548"/>
                      </a:cxn>
                      <a:cxn ang="0">
                        <a:pos x="132" y="1044"/>
                      </a:cxn>
                      <a:cxn ang="0">
                        <a:pos x="384" y="828"/>
                      </a:cxn>
                      <a:cxn ang="0">
                        <a:pos x="744" y="756"/>
                      </a:cxn>
                      <a:cxn ang="0">
                        <a:pos x="924" y="504"/>
                      </a:cxn>
                      <a:cxn ang="0">
                        <a:pos x="1212" y="180"/>
                      </a:cxn>
                      <a:cxn ang="0">
                        <a:pos x="1404" y="24"/>
                      </a:cxn>
                      <a:cxn ang="0">
                        <a:pos x="1536" y="108"/>
                      </a:cxn>
                      <a:cxn ang="0">
                        <a:pos x="1860" y="0"/>
                      </a:cxn>
                    </a:cxnLst>
                    <a:rect l="0" t="0" r="r" b="b"/>
                    <a:pathLst>
                      <a:path w="5172" h="3168">
                        <a:moveTo>
                          <a:pt x="5172" y="3096"/>
                        </a:moveTo>
                        <a:lnTo>
                          <a:pt x="4956" y="2916"/>
                        </a:lnTo>
                        <a:lnTo>
                          <a:pt x="4452" y="2916"/>
                        </a:lnTo>
                        <a:lnTo>
                          <a:pt x="3660" y="2520"/>
                        </a:lnTo>
                        <a:lnTo>
                          <a:pt x="3660" y="2916"/>
                        </a:lnTo>
                        <a:lnTo>
                          <a:pt x="4128" y="3168"/>
                        </a:lnTo>
                        <a:lnTo>
                          <a:pt x="3048" y="3168"/>
                        </a:lnTo>
                        <a:lnTo>
                          <a:pt x="2580" y="2448"/>
                        </a:lnTo>
                        <a:lnTo>
                          <a:pt x="2544" y="2268"/>
                        </a:lnTo>
                        <a:lnTo>
                          <a:pt x="2724" y="2160"/>
                        </a:lnTo>
                        <a:lnTo>
                          <a:pt x="2832" y="2036"/>
                        </a:lnTo>
                        <a:lnTo>
                          <a:pt x="2880" y="1904"/>
                        </a:lnTo>
                        <a:lnTo>
                          <a:pt x="2832" y="1620"/>
                        </a:lnTo>
                        <a:lnTo>
                          <a:pt x="2652" y="1700"/>
                        </a:lnTo>
                        <a:lnTo>
                          <a:pt x="2256" y="1656"/>
                        </a:lnTo>
                        <a:lnTo>
                          <a:pt x="2280" y="1448"/>
                        </a:lnTo>
                        <a:lnTo>
                          <a:pt x="2364" y="1404"/>
                        </a:lnTo>
                        <a:lnTo>
                          <a:pt x="2580" y="1260"/>
                        </a:lnTo>
                        <a:lnTo>
                          <a:pt x="3180" y="1184"/>
                        </a:lnTo>
                        <a:lnTo>
                          <a:pt x="3216" y="1052"/>
                        </a:lnTo>
                        <a:lnTo>
                          <a:pt x="2796" y="900"/>
                        </a:lnTo>
                        <a:lnTo>
                          <a:pt x="2832" y="756"/>
                        </a:lnTo>
                        <a:lnTo>
                          <a:pt x="2736" y="920"/>
                        </a:lnTo>
                        <a:lnTo>
                          <a:pt x="2616" y="920"/>
                        </a:lnTo>
                        <a:lnTo>
                          <a:pt x="2544" y="944"/>
                        </a:lnTo>
                        <a:lnTo>
                          <a:pt x="2412" y="1064"/>
                        </a:lnTo>
                        <a:lnTo>
                          <a:pt x="2496" y="1244"/>
                        </a:lnTo>
                        <a:lnTo>
                          <a:pt x="2436" y="1260"/>
                        </a:lnTo>
                        <a:lnTo>
                          <a:pt x="2388" y="1256"/>
                        </a:lnTo>
                        <a:lnTo>
                          <a:pt x="2292" y="1388"/>
                        </a:lnTo>
                        <a:lnTo>
                          <a:pt x="2076" y="1400"/>
                        </a:lnTo>
                        <a:lnTo>
                          <a:pt x="2076" y="1548"/>
                        </a:lnTo>
                        <a:lnTo>
                          <a:pt x="2076" y="1656"/>
                        </a:lnTo>
                        <a:lnTo>
                          <a:pt x="1980" y="1772"/>
                        </a:lnTo>
                        <a:lnTo>
                          <a:pt x="1896" y="1728"/>
                        </a:lnTo>
                        <a:lnTo>
                          <a:pt x="1896" y="1476"/>
                        </a:lnTo>
                        <a:lnTo>
                          <a:pt x="1896" y="1404"/>
                        </a:lnTo>
                        <a:lnTo>
                          <a:pt x="1572" y="944"/>
                        </a:lnTo>
                        <a:lnTo>
                          <a:pt x="1500" y="1016"/>
                        </a:lnTo>
                        <a:lnTo>
                          <a:pt x="1524" y="1136"/>
                        </a:lnTo>
                        <a:lnTo>
                          <a:pt x="1707" y="1389"/>
                        </a:lnTo>
                        <a:lnTo>
                          <a:pt x="1689" y="1452"/>
                        </a:lnTo>
                        <a:lnTo>
                          <a:pt x="1620" y="1388"/>
                        </a:lnTo>
                        <a:lnTo>
                          <a:pt x="1617" y="1479"/>
                        </a:lnTo>
                        <a:lnTo>
                          <a:pt x="1572" y="1551"/>
                        </a:lnTo>
                        <a:lnTo>
                          <a:pt x="1554" y="1533"/>
                        </a:lnTo>
                        <a:lnTo>
                          <a:pt x="1545" y="1407"/>
                        </a:lnTo>
                        <a:lnTo>
                          <a:pt x="1428" y="1260"/>
                        </a:lnTo>
                        <a:lnTo>
                          <a:pt x="1248" y="1008"/>
                        </a:lnTo>
                        <a:lnTo>
                          <a:pt x="924" y="1008"/>
                        </a:lnTo>
                        <a:lnTo>
                          <a:pt x="528" y="1548"/>
                        </a:lnTo>
                        <a:lnTo>
                          <a:pt x="276" y="1548"/>
                        </a:lnTo>
                        <a:lnTo>
                          <a:pt x="0" y="1392"/>
                        </a:lnTo>
                        <a:lnTo>
                          <a:pt x="132" y="1044"/>
                        </a:lnTo>
                        <a:lnTo>
                          <a:pt x="204" y="828"/>
                        </a:lnTo>
                        <a:lnTo>
                          <a:pt x="384" y="828"/>
                        </a:lnTo>
                        <a:lnTo>
                          <a:pt x="600" y="936"/>
                        </a:lnTo>
                        <a:lnTo>
                          <a:pt x="744" y="756"/>
                        </a:lnTo>
                        <a:lnTo>
                          <a:pt x="600" y="504"/>
                        </a:lnTo>
                        <a:lnTo>
                          <a:pt x="924" y="504"/>
                        </a:lnTo>
                        <a:lnTo>
                          <a:pt x="960" y="360"/>
                        </a:lnTo>
                        <a:lnTo>
                          <a:pt x="1212" y="180"/>
                        </a:lnTo>
                        <a:lnTo>
                          <a:pt x="1428" y="108"/>
                        </a:lnTo>
                        <a:lnTo>
                          <a:pt x="1404" y="24"/>
                        </a:lnTo>
                        <a:lnTo>
                          <a:pt x="1512" y="24"/>
                        </a:lnTo>
                        <a:lnTo>
                          <a:pt x="1536" y="108"/>
                        </a:lnTo>
                        <a:lnTo>
                          <a:pt x="1752" y="252"/>
                        </a:lnTo>
                        <a:lnTo>
                          <a:pt x="1860" y="0"/>
                        </a:lnTo>
                        <a:lnTo>
                          <a:pt x="5172" y="0"/>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95" name="Rectangle 11"/>
                  <p:cNvSpPr>
                    <a:spLocks noChangeArrowheads="1"/>
                  </p:cNvSpPr>
                  <p:nvPr/>
                </p:nvSpPr>
                <p:spPr bwMode="auto">
                  <a:xfrm>
                    <a:off x="3" y="3807"/>
                    <a:ext cx="1087" cy="190"/>
                  </a:xfrm>
                  <a:prstGeom prst="rect">
                    <a:avLst/>
                  </a:prstGeom>
                  <a:noFill/>
                  <a:ln w="12700">
                    <a:noFill/>
                    <a:miter lim="800000"/>
                    <a:headEnd/>
                    <a:tailEnd/>
                  </a:ln>
                  <a:effectLst/>
                </p:spPr>
                <p:txBody>
                  <a:bodyPr wrap="none" lIns="90488" tIns="44450" rIns="90488" bIns="44450">
                    <a:spAutoFit/>
                  </a:bodyPr>
                  <a:lstStyle/>
                  <a:p>
                    <a:pPr>
                      <a:defRPr/>
                    </a:pPr>
                    <a:r>
                      <a:rPr lang="en-US" sz="1400">
                        <a:solidFill>
                          <a:srgbClr val="000000"/>
                        </a:solidFill>
                        <a:effectLst/>
                        <a:latin typeface="Arial Narrow"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69996" name="Freeform 12"/>
                  <p:cNvSpPr>
                    <a:spLocks/>
                  </p:cNvSpPr>
                  <p:nvPr/>
                </p:nvSpPr>
                <p:spPr bwMode="auto">
                  <a:xfrm>
                    <a:off x="1710" y="2154"/>
                    <a:ext cx="72" cy="198"/>
                  </a:xfrm>
                  <a:custGeom>
                    <a:avLst/>
                    <a:gdLst/>
                    <a:ahLst/>
                    <a:cxnLst>
                      <a:cxn ang="0">
                        <a:pos x="54" y="0"/>
                      </a:cxn>
                      <a:cxn ang="0">
                        <a:pos x="0" y="54"/>
                      </a:cxn>
                      <a:cxn ang="0">
                        <a:pos x="0" y="198"/>
                      </a:cxn>
                      <a:cxn ang="0">
                        <a:pos x="54" y="198"/>
                      </a:cxn>
                      <a:cxn ang="0">
                        <a:pos x="72" y="126"/>
                      </a:cxn>
                      <a:cxn ang="0">
                        <a:pos x="54" y="0"/>
                      </a:cxn>
                    </a:cxnLst>
                    <a:rect l="0" t="0" r="r" b="b"/>
                    <a:pathLst>
                      <a:path w="72" h="198">
                        <a:moveTo>
                          <a:pt x="54" y="0"/>
                        </a:moveTo>
                        <a:lnTo>
                          <a:pt x="0" y="54"/>
                        </a:lnTo>
                        <a:lnTo>
                          <a:pt x="0" y="198"/>
                        </a:lnTo>
                        <a:lnTo>
                          <a:pt x="54" y="198"/>
                        </a:lnTo>
                        <a:lnTo>
                          <a:pt x="72" y="126"/>
                        </a:lnTo>
                        <a:lnTo>
                          <a:pt x="54" y="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97" name="Freeform 13"/>
                  <p:cNvSpPr>
                    <a:spLocks/>
                  </p:cNvSpPr>
                  <p:nvPr/>
                </p:nvSpPr>
                <p:spPr bwMode="auto">
                  <a:xfrm>
                    <a:off x="1908" y="2370"/>
                    <a:ext cx="162" cy="146"/>
                  </a:xfrm>
                  <a:custGeom>
                    <a:avLst/>
                    <a:gdLst/>
                    <a:ahLst/>
                    <a:cxnLst>
                      <a:cxn ang="0">
                        <a:pos x="96" y="50"/>
                      </a:cxn>
                      <a:cxn ang="0">
                        <a:pos x="162" y="0"/>
                      </a:cxn>
                      <a:cxn ang="0">
                        <a:pos x="156" y="74"/>
                      </a:cxn>
                      <a:cxn ang="0">
                        <a:pos x="108" y="146"/>
                      </a:cxn>
                      <a:cxn ang="0">
                        <a:pos x="0" y="62"/>
                      </a:cxn>
                      <a:cxn ang="0">
                        <a:pos x="96" y="50"/>
                      </a:cxn>
                    </a:cxnLst>
                    <a:rect l="0" t="0" r="r" b="b"/>
                    <a:pathLst>
                      <a:path w="162" h="146">
                        <a:moveTo>
                          <a:pt x="96" y="50"/>
                        </a:moveTo>
                        <a:lnTo>
                          <a:pt x="162" y="0"/>
                        </a:lnTo>
                        <a:lnTo>
                          <a:pt x="156" y="74"/>
                        </a:lnTo>
                        <a:lnTo>
                          <a:pt x="108" y="146"/>
                        </a:lnTo>
                        <a:lnTo>
                          <a:pt x="0" y="62"/>
                        </a:lnTo>
                        <a:lnTo>
                          <a:pt x="96" y="5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98" name="Freeform 14"/>
                  <p:cNvSpPr>
                    <a:spLocks/>
                  </p:cNvSpPr>
                  <p:nvPr/>
                </p:nvSpPr>
                <p:spPr bwMode="auto">
                  <a:xfrm>
                    <a:off x="2523" y="2661"/>
                    <a:ext cx="141" cy="59"/>
                  </a:xfrm>
                  <a:custGeom>
                    <a:avLst/>
                    <a:gdLst/>
                    <a:ahLst/>
                    <a:cxnLst>
                      <a:cxn ang="0">
                        <a:pos x="0" y="0"/>
                      </a:cxn>
                      <a:cxn ang="0">
                        <a:pos x="69" y="11"/>
                      </a:cxn>
                      <a:cxn ang="0">
                        <a:pos x="141" y="47"/>
                      </a:cxn>
                      <a:cxn ang="0">
                        <a:pos x="69" y="59"/>
                      </a:cxn>
                      <a:cxn ang="0">
                        <a:pos x="0" y="36"/>
                      </a:cxn>
                      <a:cxn ang="0">
                        <a:pos x="0" y="0"/>
                      </a:cxn>
                    </a:cxnLst>
                    <a:rect l="0" t="0" r="r" b="b"/>
                    <a:pathLst>
                      <a:path w="141" h="59">
                        <a:moveTo>
                          <a:pt x="0" y="0"/>
                        </a:moveTo>
                        <a:lnTo>
                          <a:pt x="69" y="11"/>
                        </a:lnTo>
                        <a:lnTo>
                          <a:pt x="141" y="47"/>
                        </a:lnTo>
                        <a:lnTo>
                          <a:pt x="69" y="59"/>
                        </a:lnTo>
                        <a:lnTo>
                          <a:pt x="0" y="36"/>
                        </a:lnTo>
                        <a:lnTo>
                          <a:pt x="0" y="0"/>
                        </a:lnTo>
                        <a:close/>
                      </a:path>
                    </a:pathLst>
                  </a:custGeom>
                  <a:solidFill>
                    <a:srgbClr val="008000"/>
                  </a:solidFill>
                  <a:ln w="254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9999" name="Freeform 15"/>
                  <p:cNvSpPr>
                    <a:spLocks/>
                  </p:cNvSpPr>
                  <p:nvPr/>
                </p:nvSpPr>
                <p:spPr bwMode="auto">
                  <a:xfrm>
                    <a:off x="3204" y="2622"/>
                    <a:ext cx="108" cy="98"/>
                  </a:xfrm>
                  <a:custGeom>
                    <a:avLst/>
                    <a:gdLst/>
                    <a:ahLst/>
                    <a:cxnLst>
                      <a:cxn ang="0">
                        <a:pos x="0" y="62"/>
                      </a:cxn>
                      <a:cxn ang="0">
                        <a:pos x="72" y="0"/>
                      </a:cxn>
                      <a:cxn ang="0">
                        <a:pos x="108" y="0"/>
                      </a:cxn>
                      <a:cxn ang="0">
                        <a:pos x="108" y="54"/>
                      </a:cxn>
                      <a:cxn ang="0">
                        <a:pos x="60" y="98"/>
                      </a:cxn>
                      <a:cxn ang="0">
                        <a:pos x="0" y="62"/>
                      </a:cxn>
                    </a:cxnLst>
                    <a:rect l="0" t="0" r="r" b="b"/>
                    <a:pathLst>
                      <a:path w="108" h="98">
                        <a:moveTo>
                          <a:pt x="0" y="62"/>
                        </a:moveTo>
                        <a:lnTo>
                          <a:pt x="72" y="0"/>
                        </a:lnTo>
                        <a:lnTo>
                          <a:pt x="108" y="0"/>
                        </a:lnTo>
                        <a:lnTo>
                          <a:pt x="108" y="54"/>
                        </a:lnTo>
                        <a:lnTo>
                          <a:pt x="60" y="98"/>
                        </a:lnTo>
                        <a:lnTo>
                          <a:pt x="0" y="62"/>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00" name="Freeform 16"/>
                  <p:cNvSpPr>
                    <a:spLocks/>
                  </p:cNvSpPr>
                  <p:nvPr/>
                </p:nvSpPr>
                <p:spPr bwMode="auto">
                  <a:xfrm>
                    <a:off x="1026" y="832"/>
                    <a:ext cx="504" cy="400"/>
                  </a:xfrm>
                  <a:custGeom>
                    <a:avLst/>
                    <a:gdLst/>
                    <a:ahLst/>
                    <a:cxnLst>
                      <a:cxn ang="0">
                        <a:pos x="0" y="354"/>
                      </a:cxn>
                      <a:cxn ang="0">
                        <a:pos x="54" y="408"/>
                      </a:cxn>
                      <a:cxn ang="0">
                        <a:pos x="198" y="336"/>
                      </a:cxn>
                      <a:cxn ang="0">
                        <a:pos x="396" y="354"/>
                      </a:cxn>
                      <a:cxn ang="0">
                        <a:pos x="504" y="246"/>
                      </a:cxn>
                      <a:cxn ang="0">
                        <a:pos x="342" y="30"/>
                      </a:cxn>
                      <a:cxn ang="0">
                        <a:pos x="342" y="0"/>
                      </a:cxn>
                      <a:cxn ang="0">
                        <a:pos x="174" y="0"/>
                      </a:cxn>
                      <a:cxn ang="0">
                        <a:pos x="180" y="120"/>
                      </a:cxn>
                      <a:cxn ang="0">
                        <a:pos x="108" y="120"/>
                      </a:cxn>
                      <a:cxn ang="0">
                        <a:pos x="126" y="228"/>
                      </a:cxn>
                      <a:cxn ang="0">
                        <a:pos x="0" y="354"/>
                      </a:cxn>
                    </a:cxnLst>
                    <a:rect l="0" t="0" r="r" b="b"/>
                    <a:pathLst>
                      <a:path w="504" h="408">
                        <a:moveTo>
                          <a:pt x="0" y="354"/>
                        </a:moveTo>
                        <a:lnTo>
                          <a:pt x="54" y="408"/>
                        </a:lnTo>
                        <a:lnTo>
                          <a:pt x="198" y="336"/>
                        </a:lnTo>
                        <a:lnTo>
                          <a:pt x="396" y="354"/>
                        </a:lnTo>
                        <a:lnTo>
                          <a:pt x="504" y="246"/>
                        </a:lnTo>
                        <a:lnTo>
                          <a:pt x="342" y="30"/>
                        </a:lnTo>
                        <a:lnTo>
                          <a:pt x="342" y="0"/>
                        </a:lnTo>
                        <a:lnTo>
                          <a:pt x="174" y="0"/>
                        </a:lnTo>
                        <a:lnTo>
                          <a:pt x="180" y="120"/>
                        </a:lnTo>
                        <a:lnTo>
                          <a:pt x="108" y="120"/>
                        </a:lnTo>
                        <a:lnTo>
                          <a:pt x="126" y="228"/>
                        </a:lnTo>
                        <a:lnTo>
                          <a:pt x="0" y="354"/>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01" name="Freeform 17"/>
                  <p:cNvSpPr>
                    <a:spLocks/>
                  </p:cNvSpPr>
                  <p:nvPr/>
                </p:nvSpPr>
                <p:spPr bwMode="auto">
                  <a:xfrm>
                    <a:off x="846" y="822"/>
                    <a:ext cx="252" cy="198"/>
                  </a:xfrm>
                  <a:custGeom>
                    <a:avLst/>
                    <a:gdLst/>
                    <a:ahLst/>
                    <a:cxnLst>
                      <a:cxn ang="0">
                        <a:pos x="126" y="0"/>
                      </a:cxn>
                      <a:cxn ang="0">
                        <a:pos x="234" y="0"/>
                      </a:cxn>
                      <a:cxn ang="0">
                        <a:pos x="252" y="90"/>
                      </a:cxn>
                      <a:cxn ang="0">
                        <a:pos x="234" y="162"/>
                      </a:cxn>
                      <a:cxn ang="0">
                        <a:pos x="54" y="198"/>
                      </a:cxn>
                      <a:cxn ang="0">
                        <a:pos x="0" y="180"/>
                      </a:cxn>
                      <a:cxn ang="0">
                        <a:pos x="18" y="108"/>
                      </a:cxn>
                      <a:cxn ang="0">
                        <a:pos x="126" y="0"/>
                      </a:cxn>
                    </a:cxnLst>
                    <a:rect l="0" t="0" r="r" b="b"/>
                    <a:pathLst>
                      <a:path w="252" h="198">
                        <a:moveTo>
                          <a:pt x="126" y="0"/>
                        </a:moveTo>
                        <a:lnTo>
                          <a:pt x="234" y="0"/>
                        </a:lnTo>
                        <a:lnTo>
                          <a:pt x="252" y="90"/>
                        </a:lnTo>
                        <a:lnTo>
                          <a:pt x="234" y="162"/>
                        </a:lnTo>
                        <a:lnTo>
                          <a:pt x="54" y="198"/>
                        </a:lnTo>
                        <a:lnTo>
                          <a:pt x="0" y="180"/>
                        </a:lnTo>
                        <a:lnTo>
                          <a:pt x="18" y="108"/>
                        </a:lnTo>
                        <a:lnTo>
                          <a:pt x="126" y="0"/>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sp>
              <p:nvSpPr>
                <p:cNvPr id="170002" name="Freeform 18"/>
                <p:cNvSpPr>
                  <a:spLocks/>
                </p:cNvSpPr>
                <p:nvPr/>
              </p:nvSpPr>
              <p:spPr bwMode="auto">
                <a:xfrm>
                  <a:off x="3199" y="2800"/>
                  <a:ext cx="314" cy="304"/>
                </a:xfrm>
                <a:custGeom>
                  <a:avLst/>
                  <a:gdLst/>
                  <a:ahLst/>
                  <a:cxnLst>
                    <a:cxn ang="0">
                      <a:pos x="240" y="12"/>
                    </a:cxn>
                    <a:cxn ang="0">
                      <a:pos x="288" y="0"/>
                    </a:cxn>
                    <a:cxn ang="0">
                      <a:pos x="314" y="17"/>
                    </a:cxn>
                    <a:cxn ang="0">
                      <a:pos x="314" y="53"/>
                    </a:cxn>
                    <a:cxn ang="0">
                      <a:pos x="278" y="98"/>
                    </a:cxn>
                    <a:cxn ang="0">
                      <a:pos x="206" y="179"/>
                    </a:cxn>
                    <a:cxn ang="0">
                      <a:pos x="125" y="269"/>
                    </a:cxn>
                    <a:cxn ang="0">
                      <a:pos x="64" y="304"/>
                    </a:cxn>
                    <a:cxn ang="0">
                      <a:pos x="0" y="264"/>
                    </a:cxn>
                    <a:cxn ang="0">
                      <a:pos x="84" y="204"/>
                    </a:cxn>
                    <a:cxn ang="0">
                      <a:pos x="192" y="108"/>
                    </a:cxn>
                    <a:cxn ang="0">
                      <a:pos x="240" y="12"/>
                    </a:cxn>
                  </a:cxnLst>
                  <a:rect l="0" t="0" r="r" b="b"/>
                  <a:pathLst>
                    <a:path w="314" h="304">
                      <a:moveTo>
                        <a:pt x="240" y="12"/>
                      </a:moveTo>
                      <a:lnTo>
                        <a:pt x="288" y="0"/>
                      </a:lnTo>
                      <a:lnTo>
                        <a:pt x="314" y="17"/>
                      </a:lnTo>
                      <a:lnTo>
                        <a:pt x="314" y="53"/>
                      </a:lnTo>
                      <a:lnTo>
                        <a:pt x="278" y="98"/>
                      </a:lnTo>
                      <a:lnTo>
                        <a:pt x="206" y="179"/>
                      </a:lnTo>
                      <a:lnTo>
                        <a:pt x="125" y="269"/>
                      </a:lnTo>
                      <a:lnTo>
                        <a:pt x="64" y="304"/>
                      </a:lnTo>
                      <a:lnTo>
                        <a:pt x="0" y="264"/>
                      </a:lnTo>
                      <a:lnTo>
                        <a:pt x="84" y="204"/>
                      </a:lnTo>
                      <a:lnTo>
                        <a:pt x="192" y="108"/>
                      </a:lnTo>
                      <a:lnTo>
                        <a:pt x="240" y="12"/>
                      </a:lnTo>
                      <a:close/>
                    </a:path>
                  </a:pathLst>
                </a:custGeom>
                <a:solidFill>
                  <a:srgbClr val="99CC00"/>
                </a:solidFill>
                <a:ln w="12700" cap="flat" cmpd="sng">
                  <a:solidFill>
                    <a:schemeClr val="tx1"/>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03" name="Rectangle 19"/>
                <p:cNvSpPr>
                  <a:spLocks noChangeArrowheads="1"/>
                </p:cNvSpPr>
                <p:nvPr/>
              </p:nvSpPr>
              <p:spPr bwMode="auto">
                <a:xfrm>
                  <a:off x="1392" y="2448"/>
                  <a:ext cx="182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Địa trung Hải</a:t>
                  </a:r>
                  <a:endParaRPr lang="en-US">
                    <a:effectLst>
                      <a:outerShdw blurRad="38100" dist="38100" dir="2700000" algn="tl">
                        <a:srgbClr val="000000"/>
                      </a:outerShdw>
                    </a:effectLst>
                    <a:cs typeface="MS PGothic" charset="0"/>
                  </a:endParaRPr>
                </a:p>
              </p:txBody>
            </p:sp>
            <p:sp>
              <p:nvSpPr>
                <p:cNvPr id="170004" name="Rectangle 20"/>
                <p:cNvSpPr>
                  <a:spLocks noChangeArrowheads="1"/>
                </p:cNvSpPr>
                <p:nvPr/>
              </p:nvSpPr>
              <p:spPr bwMode="auto">
                <a:xfrm>
                  <a:off x="2112" y="3216"/>
                  <a:ext cx="906" cy="400"/>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Ai cập</a:t>
                  </a:r>
                  <a:endParaRPr lang="en-US">
                    <a:effectLst>
                      <a:outerShdw blurRad="38100" dist="38100" dir="2700000" algn="tl">
                        <a:srgbClr val="000000"/>
                      </a:outerShdw>
                    </a:effectLst>
                    <a:cs typeface="MS PGothic" charset="0"/>
                  </a:endParaRPr>
                </a:p>
              </p:txBody>
            </p:sp>
            <p:sp>
              <p:nvSpPr>
                <p:cNvPr id="170005" name="AutoShape 21"/>
                <p:cNvSpPr>
                  <a:spLocks noChangeArrowheads="1"/>
                </p:cNvSpPr>
                <p:nvPr/>
              </p:nvSpPr>
              <p:spPr bwMode="auto">
                <a:xfrm>
                  <a:off x="3997" y="2886"/>
                  <a:ext cx="328" cy="328"/>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06" name="Rectangle 22"/>
                <p:cNvSpPr>
                  <a:spLocks noChangeArrowheads="1"/>
                </p:cNvSpPr>
                <p:nvPr/>
              </p:nvSpPr>
              <p:spPr bwMode="auto">
                <a:xfrm>
                  <a:off x="4234" y="2346"/>
                  <a:ext cx="1534" cy="1889"/>
                </a:xfrm>
                <a:prstGeom prst="rect">
                  <a:avLst/>
                </a:prstGeom>
                <a:noFill/>
                <a:ln w="12700">
                  <a:noFill/>
                  <a:miter lim="800000"/>
                  <a:headEnd/>
                  <a:tailEnd/>
                </a:ln>
                <a:effectLst/>
              </p:spPr>
              <p:txBody>
                <a:bodyPr lIns="90488" tIns="44450" rIns="90488" bIns="44450">
                  <a:spAutoFit/>
                </a:bodyPr>
                <a:lstStyle/>
                <a:p>
                  <a:pPr algn="ctr">
                    <a:defRPr/>
                  </a:pPr>
                  <a:r>
                    <a:rPr lang="en-US" b="1">
                      <a:solidFill>
                        <a:srgbClr val="FAFD00"/>
                      </a:solidFill>
                      <a:effectLst>
                        <a:outerShdw blurRad="38100" dist="38100" dir="2700000" algn="tl">
                          <a:srgbClr val="000000"/>
                        </a:outerShdw>
                      </a:effectLst>
                      <a:latin typeface="Times New Roman" charset="0"/>
                      <a:cs typeface="MS PGothic" charset="0"/>
                    </a:rPr>
                    <a:t>Cha ran và Urơ của người Canh Đê</a:t>
                  </a:r>
                </a:p>
                <a:p>
                  <a:pPr algn="ctr">
                    <a:defRPr/>
                  </a:pPr>
                  <a:r>
                    <a:rPr lang="en-US" b="1">
                      <a:solidFill>
                        <a:srgbClr val="FAFD00"/>
                      </a:solidFill>
                      <a:effectLst>
                        <a:outerShdw blurRad="38100" dist="38100" dir="2700000" algn="tl">
                          <a:srgbClr val="000000"/>
                        </a:outerShdw>
                      </a:effectLst>
                      <a:latin typeface="Times New Roman" charset="0"/>
                      <a:cs typeface="MS PGothic" charset="0"/>
                    </a:rPr>
                    <a:t>(Iraq)</a:t>
                  </a:r>
                  <a:endParaRPr lang="en-US">
                    <a:effectLst>
                      <a:outerShdw blurRad="38100" dist="38100" dir="2700000" algn="tl">
                        <a:srgbClr val="000000"/>
                      </a:outerShdw>
                    </a:effectLst>
                    <a:cs typeface="MS PGothic" charset="0"/>
                  </a:endParaRPr>
                </a:p>
              </p:txBody>
            </p:sp>
            <p:sp>
              <p:nvSpPr>
                <p:cNvPr id="170007" name="Freeform 23"/>
                <p:cNvSpPr>
                  <a:spLocks/>
                </p:cNvSpPr>
                <p:nvPr/>
              </p:nvSpPr>
              <p:spPr bwMode="auto">
                <a:xfrm>
                  <a:off x="2906" y="2367"/>
                  <a:ext cx="1201" cy="853"/>
                </a:xfrm>
                <a:custGeom>
                  <a:avLst/>
                  <a:gdLst/>
                  <a:ahLst/>
                  <a:cxnLst>
                    <a:cxn ang="0">
                      <a:pos x="1200" y="568"/>
                    </a:cxn>
                    <a:cxn ang="0">
                      <a:pos x="1157" y="502"/>
                    </a:cxn>
                    <a:cxn ang="0">
                      <a:pos x="1091" y="437"/>
                    </a:cxn>
                    <a:cxn ang="0">
                      <a:pos x="1026" y="382"/>
                    </a:cxn>
                    <a:cxn ang="0">
                      <a:pos x="960" y="328"/>
                    </a:cxn>
                    <a:cxn ang="0">
                      <a:pos x="884" y="295"/>
                    </a:cxn>
                    <a:cxn ang="0">
                      <a:pos x="873" y="229"/>
                    </a:cxn>
                    <a:cxn ang="0">
                      <a:pos x="830" y="153"/>
                    </a:cxn>
                    <a:cxn ang="0">
                      <a:pos x="786" y="77"/>
                    </a:cxn>
                    <a:cxn ang="0">
                      <a:pos x="731" y="33"/>
                    </a:cxn>
                    <a:cxn ang="0">
                      <a:pos x="688" y="33"/>
                    </a:cxn>
                    <a:cxn ang="0">
                      <a:pos x="644" y="109"/>
                    </a:cxn>
                    <a:cxn ang="0">
                      <a:pos x="611" y="175"/>
                    </a:cxn>
                    <a:cxn ang="0">
                      <a:pos x="600" y="251"/>
                    </a:cxn>
                    <a:cxn ang="0">
                      <a:pos x="590" y="317"/>
                    </a:cxn>
                    <a:cxn ang="0">
                      <a:pos x="579" y="393"/>
                    </a:cxn>
                    <a:cxn ang="0">
                      <a:pos x="557" y="469"/>
                    </a:cxn>
                    <a:cxn ang="0">
                      <a:pos x="513" y="535"/>
                    </a:cxn>
                    <a:cxn ang="0">
                      <a:pos x="480" y="611"/>
                    </a:cxn>
                    <a:cxn ang="0">
                      <a:pos x="426" y="666"/>
                    </a:cxn>
                    <a:cxn ang="0">
                      <a:pos x="360" y="709"/>
                    </a:cxn>
                    <a:cxn ang="0">
                      <a:pos x="284" y="753"/>
                    </a:cxn>
                    <a:cxn ang="0">
                      <a:pos x="208" y="764"/>
                    </a:cxn>
                    <a:cxn ang="0">
                      <a:pos x="142" y="775"/>
                    </a:cxn>
                    <a:cxn ang="0">
                      <a:pos x="66" y="786"/>
                    </a:cxn>
                    <a:cxn ang="0">
                      <a:pos x="0" y="797"/>
                    </a:cxn>
                    <a:cxn ang="0">
                      <a:pos x="66" y="851"/>
                    </a:cxn>
                    <a:cxn ang="0">
                      <a:pos x="142" y="862"/>
                    </a:cxn>
                    <a:cxn ang="0">
                      <a:pos x="208" y="862"/>
                    </a:cxn>
                    <a:cxn ang="0">
                      <a:pos x="284" y="818"/>
                    </a:cxn>
                    <a:cxn ang="0">
                      <a:pos x="350" y="786"/>
                    </a:cxn>
                    <a:cxn ang="0">
                      <a:pos x="415" y="720"/>
                    </a:cxn>
                    <a:cxn ang="0">
                      <a:pos x="459" y="655"/>
                    </a:cxn>
                  </a:cxnLst>
                  <a:rect l="0" t="0" r="r" b="b"/>
                  <a:pathLst>
                    <a:path w="1201" h="863">
                      <a:moveTo>
                        <a:pt x="1183" y="609"/>
                      </a:moveTo>
                      <a:lnTo>
                        <a:pt x="1200" y="568"/>
                      </a:lnTo>
                      <a:lnTo>
                        <a:pt x="1179" y="535"/>
                      </a:lnTo>
                      <a:lnTo>
                        <a:pt x="1157" y="502"/>
                      </a:lnTo>
                      <a:lnTo>
                        <a:pt x="1124" y="469"/>
                      </a:lnTo>
                      <a:lnTo>
                        <a:pt x="1091" y="437"/>
                      </a:lnTo>
                      <a:lnTo>
                        <a:pt x="1059" y="404"/>
                      </a:lnTo>
                      <a:lnTo>
                        <a:pt x="1026" y="382"/>
                      </a:lnTo>
                      <a:lnTo>
                        <a:pt x="993" y="349"/>
                      </a:lnTo>
                      <a:lnTo>
                        <a:pt x="960" y="328"/>
                      </a:lnTo>
                      <a:lnTo>
                        <a:pt x="917" y="317"/>
                      </a:lnTo>
                      <a:lnTo>
                        <a:pt x="884" y="295"/>
                      </a:lnTo>
                      <a:lnTo>
                        <a:pt x="873" y="262"/>
                      </a:lnTo>
                      <a:lnTo>
                        <a:pt x="873" y="229"/>
                      </a:lnTo>
                      <a:lnTo>
                        <a:pt x="851" y="186"/>
                      </a:lnTo>
                      <a:lnTo>
                        <a:pt x="830" y="153"/>
                      </a:lnTo>
                      <a:lnTo>
                        <a:pt x="808" y="120"/>
                      </a:lnTo>
                      <a:lnTo>
                        <a:pt x="786" y="77"/>
                      </a:lnTo>
                      <a:lnTo>
                        <a:pt x="764" y="44"/>
                      </a:lnTo>
                      <a:lnTo>
                        <a:pt x="731" y="33"/>
                      </a:lnTo>
                      <a:lnTo>
                        <a:pt x="699" y="0"/>
                      </a:lnTo>
                      <a:lnTo>
                        <a:pt x="688" y="33"/>
                      </a:lnTo>
                      <a:lnTo>
                        <a:pt x="666" y="66"/>
                      </a:lnTo>
                      <a:lnTo>
                        <a:pt x="644" y="109"/>
                      </a:lnTo>
                      <a:lnTo>
                        <a:pt x="622" y="142"/>
                      </a:lnTo>
                      <a:lnTo>
                        <a:pt x="611" y="175"/>
                      </a:lnTo>
                      <a:lnTo>
                        <a:pt x="600" y="208"/>
                      </a:lnTo>
                      <a:lnTo>
                        <a:pt x="600" y="251"/>
                      </a:lnTo>
                      <a:lnTo>
                        <a:pt x="600" y="284"/>
                      </a:lnTo>
                      <a:lnTo>
                        <a:pt x="590" y="317"/>
                      </a:lnTo>
                      <a:lnTo>
                        <a:pt x="590" y="360"/>
                      </a:lnTo>
                      <a:lnTo>
                        <a:pt x="579" y="393"/>
                      </a:lnTo>
                      <a:lnTo>
                        <a:pt x="579" y="426"/>
                      </a:lnTo>
                      <a:lnTo>
                        <a:pt x="557" y="469"/>
                      </a:lnTo>
                      <a:lnTo>
                        <a:pt x="535" y="502"/>
                      </a:lnTo>
                      <a:lnTo>
                        <a:pt x="513" y="535"/>
                      </a:lnTo>
                      <a:lnTo>
                        <a:pt x="502" y="568"/>
                      </a:lnTo>
                      <a:lnTo>
                        <a:pt x="480" y="611"/>
                      </a:lnTo>
                      <a:lnTo>
                        <a:pt x="459" y="644"/>
                      </a:lnTo>
                      <a:lnTo>
                        <a:pt x="426" y="666"/>
                      </a:lnTo>
                      <a:lnTo>
                        <a:pt x="393" y="688"/>
                      </a:lnTo>
                      <a:lnTo>
                        <a:pt x="360" y="709"/>
                      </a:lnTo>
                      <a:lnTo>
                        <a:pt x="317" y="731"/>
                      </a:lnTo>
                      <a:lnTo>
                        <a:pt x="284" y="753"/>
                      </a:lnTo>
                      <a:lnTo>
                        <a:pt x="251" y="764"/>
                      </a:lnTo>
                      <a:lnTo>
                        <a:pt x="208" y="764"/>
                      </a:lnTo>
                      <a:lnTo>
                        <a:pt x="175" y="764"/>
                      </a:lnTo>
                      <a:lnTo>
                        <a:pt x="142" y="775"/>
                      </a:lnTo>
                      <a:lnTo>
                        <a:pt x="99" y="775"/>
                      </a:lnTo>
                      <a:lnTo>
                        <a:pt x="66" y="786"/>
                      </a:lnTo>
                      <a:lnTo>
                        <a:pt x="33" y="797"/>
                      </a:lnTo>
                      <a:lnTo>
                        <a:pt x="0" y="797"/>
                      </a:lnTo>
                      <a:lnTo>
                        <a:pt x="33" y="829"/>
                      </a:lnTo>
                      <a:lnTo>
                        <a:pt x="66" y="851"/>
                      </a:lnTo>
                      <a:lnTo>
                        <a:pt x="99" y="862"/>
                      </a:lnTo>
                      <a:lnTo>
                        <a:pt x="142" y="862"/>
                      </a:lnTo>
                      <a:lnTo>
                        <a:pt x="175" y="862"/>
                      </a:lnTo>
                      <a:lnTo>
                        <a:pt x="208" y="862"/>
                      </a:lnTo>
                      <a:lnTo>
                        <a:pt x="251" y="829"/>
                      </a:lnTo>
                      <a:lnTo>
                        <a:pt x="284" y="818"/>
                      </a:lnTo>
                      <a:lnTo>
                        <a:pt x="317" y="808"/>
                      </a:lnTo>
                      <a:lnTo>
                        <a:pt x="350" y="786"/>
                      </a:lnTo>
                      <a:lnTo>
                        <a:pt x="393" y="753"/>
                      </a:lnTo>
                      <a:lnTo>
                        <a:pt x="415" y="720"/>
                      </a:lnTo>
                      <a:lnTo>
                        <a:pt x="448" y="688"/>
                      </a:lnTo>
                      <a:lnTo>
                        <a:pt x="459" y="655"/>
                      </a:lnTo>
                    </a:path>
                  </a:pathLst>
                </a:custGeom>
                <a:noFill/>
                <a:ln w="31750" cap="rnd" cmpd="sng">
                  <a:solidFill>
                    <a:srgbClr val="FF5008"/>
                  </a:solidFill>
                  <a:prstDash val="solid"/>
                  <a:round/>
                  <a:headEnd type="none" w="med" len="med"/>
                  <a:tailEnd type="none" w="med" len="med"/>
                </a:ln>
                <a:effectLst/>
              </p:spPr>
              <p:txBody>
                <a:bodyPr/>
                <a:lstStyle/>
                <a:p>
                  <a:pPr>
                    <a:defRPr/>
                  </a:pPr>
                  <a:endParaRPr lang="en-US">
                    <a:latin typeface="Garamond" pitchFamily="-105" charset="0"/>
                    <a:ea typeface="ＭＳ Ｐゴシック" pitchFamily="-105" charset="-128"/>
                    <a:cs typeface="+mn-cs"/>
                  </a:endParaRPr>
                </a:p>
              </p:txBody>
            </p:sp>
            <p:sp>
              <p:nvSpPr>
                <p:cNvPr id="170008" name="Rectangle 24"/>
                <p:cNvSpPr>
                  <a:spLocks noChangeArrowheads="1"/>
                </p:cNvSpPr>
                <p:nvPr/>
              </p:nvSpPr>
              <p:spPr bwMode="auto">
                <a:xfrm>
                  <a:off x="3312" y="2160"/>
                  <a:ext cx="1074"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Canaan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0009" name="AutoShape 25"/>
                <p:cNvSpPr>
                  <a:spLocks noChangeArrowheads="1"/>
                </p:cNvSpPr>
                <p:nvPr/>
              </p:nvSpPr>
              <p:spPr bwMode="auto">
                <a:xfrm rot="-2537406">
                  <a:off x="3943" y="2739"/>
                  <a:ext cx="73" cy="105"/>
                </a:xfrm>
                <a:prstGeom prst="triangle">
                  <a:avLst>
                    <a:gd name="adj" fmla="val 50000"/>
                  </a:avLst>
                </a:prstGeom>
                <a:solidFill>
                  <a:srgbClr val="FF5008"/>
                </a:solidFill>
                <a:ln w="254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10" name="AutoShape 26"/>
                <p:cNvSpPr>
                  <a:spLocks noChangeArrowheads="1"/>
                </p:cNvSpPr>
                <p:nvPr/>
              </p:nvSpPr>
              <p:spPr bwMode="auto">
                <a:xfrm rot="-10659643">
                  <a:off x="3476" y="2631"/>
                  <a:ext cx="57" cy="81"/>
                </a:xfrm>
                <a:prstGeom prst="triangle">
                  <a:avLst>
                    <a:gd name="adj" fmla="val 50000"/>
                  </a:avLst>
                </a:prstGeom>
                <a:solidFill>
                  <a:srgbClr val="FF5008"/>
                </a:solidFill>
                <a:ln w="254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11" name="AutoShape 27"/>
                <p:cNvSpPr>
                  <a:spLocks noChangeArrowheads="1"/>
                </p:cNvSpPr>
                <p:nvPr/>
              </p:nvSpPr>
              <p:spPr bwMode="auto">
                <a:xfrm rot="-7244610">
                  <a:off x="3176" y="3051"/>
                  <a:ext cx="76" cy="81"/>
                </a:xfrm>
                <a:prstGeom prst="triangle">
                  <a:avLst>
                    <a:gd name="adj" fmla="val 50000"/>
                  </a:avLst>
                </a:prstGeom>
                <a:solidFill>
                  <a:srgbClr val="FF5008"/>
                </a:solidFill>
                <a:ln w="254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0012" name="AutoShape 28"/>
                <p:cNvSpPr>
                  <a:spLocks noChangeArrowheads="1"/>
                </p:cNvSpPr>
                <p:nvPr/>
              </p:nvSpPr>
              <p:spPr bwMode="auto">
                <a:xfrm rot="3718434">
                  <a:off x="3199" y="3127"/>
                  <a:ext cx="66" cy="81"/>
                </a:xfrm>
                <a:prstGeom prst="triangle">
                  <a:avLst>
                    <a:gd name="adj" fmla="val 50000"/>
                  </a:avLst>
                </a:prstGeom>
                <a:solidFill>
                  <a:srgbClr val="FF5008"/>
                </a:solidFill>
                <a:ln w="254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grpSp>
        <p:sp>
          <p:nvSpPr>
            <p:cNvPr id="170013" name="Freeform 29"/>
            <p:cNvSpPr>
              <a:spLocks/>
            </p:cNvSpPr>
            <p:nvPr/>
          </p:nvSpPr>
          <p:spPr bwMode="auto">
            <a:xfrm>
              <a:off x="3140" y="3184"/>
              <a:ext cx="80" cy="164"/>
            </a:xfrm>
            <a:custGeom>
              <a:avLst/>
              <a:gdLst>
                <a:gd name="T0" fmla="*/ 0 w 80"/>
                <a:gd name="T1" fmla="*/ 140 h 164"/>
                <a:gd name="T2" fmla="*/ 80 w 80"/>
                <a:gd name="T3" fmla="*/ 0 h 164"/>
                <a:gd name="T4" fmla="*/ 80 w 80"/>
                <a:gd name="T5" fmla="*/ 24 h 164"/>
                <a:gd name="T6" fmla="*/ 12 w 80"/>
                <a:gd name="T7" fmla="*/ 164 h 164"/>
                <a:gd name="T8" fmla="*/ 0 60000 65536"/>
                <a:gd name="T9" fmla="*/ 0 60000 65536"/>
                <a:gd name="T10" fmla="*/ 0 60000 65536"/>
                <a:gd name="T11" fmla="*/ 0 60000 65536"/>
                <a:gd name="T12" fmla="*/ 0 w 80"/>
                <a:gd name="T13" fmla="*/ 0 h 164"/>
                <a:gd name="T14" fmla="*/ 80 w 80"/>
                <a:gd name="T15" fmla="*/ 164 h 164"/>
              </a:gdLst>
              <a:ahLst/>
              <a:cxnLst>
                <a:cxn ang="T8">
                  <a:pos x="T0" y="T1"/>
                </a:cxn>
                <a:cxn ang="T9">
                  <a:pos x="T2" y="T3"/>
                </a:cxn>
                <a:cxn ang="T10">
                  <a:pos x="T4" y="T5"/>
                </a:cxn>
                <a:cxn ang="T11">
                  <a:pos x="T6" y="T7"/>
                </a:cxn>
              </a:cxnLst>
              <a:rect l="T12" t="T13" r="T14" b="T15"/>
              <a:pathLst>
                <a:path w="80" h="164">
                  <a:moveTo>
                    <a:pt x="0" y="140"/>
                  </a:moveTo>
                  <a:lnTo>
                    <a:pt x="80" y="0"/>
                  </a:lnTo>
                  <a:lnTo>
                    <a:pt x="80" y="24"/>
                  </a:lnTo>
                  <a:lnTo>
                    <a:pt x="12" y="164"/>
                  </a:lnTo>
                </a:path>
              </a:pathLst>
            </a:custGeom>
            <a:solidFill>
              <a:srgbClr val="114FFB"/>
            </a:solidFill>
            <a:ln w="127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sp>
          <p:nvSpPr>
            <p:cNvPr id="170014" name="Freeform 30"/>
            <p:cNvSpPr>
              <a:spLocks/>
            </p:cNvSpPr>
            <p:nvPr/>
          </p:nvSpPr>
          <p:spPr bwMode="auto">
            <a:xfrm>
              <a:off x="3964" y="1448"/>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0"/>
                <a:gd name="T64" fmla="*/ 0 h 588"/>
                <a:gd name="T65" fmla="*/ 420 w 420"/>
                <a:gd name="T66" fmla="*/ 588 h 5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254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2"/>
          <p:cNvGrpSpPr>
            <a:grpSpLocks/>
          </p:cNvGrpSpPr>
          <p:nvPr/>
        </p:nvGrpSpPr>
        <p:grpSpPr bwMode="auto">
          <a:xfrm>
            <a:off x="-36513" y="0"/>
            <a:ext cx="9180513" cy="6858000"/>
            <a:chOff x="-23" y="0"/>
            <a:chExt cx="5783" cy="4320"/>
          </a:xfrm>
        </p:grpSpPr>
        <p:grpSp>
          <p:nvGrpSpPr>
            <p:cNvPr id="60418" name="Group 3"/>
            <p:cNvGrpSpPr>
              <a:grpSpLocks/>
            </p:cNvGrpSpPr>
            <p:nvPr/>
          </p:nvGrpSpPr>
          <p:grpSpPr bwMode="auto">
            <a:xfrm>
              <a:off x="-23" y="0"/>
              <a:ext cx="5783" cy="4320"/>
              <a:chOff x="-23" y="0"/>
              <a:chExt cx="5783" cy="4320"/>
            </a:xfrm>
          </p:grpSpPr>
          <p:pic>
            <p:nvPicPr>
              <p:cNvPr id="60422" name="Picture 4" descr="STS040-152-180EgyptIsraelSinai"/>
              <p:cNvPicPr>
                <a:picLocks noChangeAspect="1" noChangeArrowheads="1"/>
              </p:cNvPicPr>
              <p:nvPr/>
            </p:nvPicPr>
            <p:blipFill>
              <a:blip r:embed="rId2">
                <a:extLst>
                  <a:ext uri="{28A0092B-C50C-407E-A947-70E740481C1C}">
                    <a14:useLocalDpi xmlns:a14="http://schemas.microsoft.com/office/drawing/2010/main" val="0"/>
                  </a:ext>
                </a:extLst>
              </a:blip>
              <a:srcRect l="6464" t="2180" r="6934" b="4701"/>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0423" name="Group 5"/>
              <p:cNvGrpSpPr>
                <a:grpSpLocks/>
              </p:cNvGrpSpPr>
              <p:nvPr/>
            </p:nvGrpSpPr>
            <p:grpSpPr bwMode="auto">
              <a:xfrm>
                <a:off x="-23" y="198"/>
                <a:ext cx="5760" cy="3979"/>
                <a:chOff x="-23" y="198"/>
                <a:chExt cx="5760" cy="3979"/>
              </a:xfrm>
            </p:grpSpPr>
            <p:sp>
              <p:nvSpPr>
                <p:cNvPr id="171014" name="Line 6"/>
                <p:cNvSpPr>
                  <a:spLocks noChangeShapeType="1"/>
                </p:cNvSpPr>
                <p:nvPr/>
              </p:nvSpPr>
              <p:spPr bwMode="auto">
                <a:xfrm flipH="1" flipV="1">
                  <a:off x="3613" y="1617"/>
                  <a:ext cx="120" cy="66"/>
                </a:xfrm>
                <a:prstGeom prst="line">
                  <a:avLst/>
                </a:prstGeom>
                <a:noFill/>
                <a:ln w="12700">
                  <a:solidFill>
                    <a:srgbClr val="FF5008"/>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1015" name="Line 7"/>
                <p:cNvSpPr>
                  <a:spLocks noChangeShapeType="1"/>
                </p:cNvSpPr>
                <p:nvPr/>
              </p:nvSpPr>
              <p:spPr bwMode="auto">
                <a:xfrm flipH="1">
                  <a:off x="3642" y="1731"/>
                  <a:ext cx="129" cy="60"/>
                </a:xfrm>
                <a:prstGeom prst="line">
                  <a:avLst/>
                </a:prstGeom>
                <a:noFill/>
                <a:ln w="12700">
                  <a:solidFill>
                    <a:srgbClr val="FF5008"/>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1016" name="Rectangle 8"/>
                <p:cNvSpPr>
                  <a:spLocks noChangeArrowheads="1"/>
                </p:cNvSpPr>
                <p:nvPr/>
              </p:nvSpPr>
              <p:spPr bwMode="auto">
                <a:xfrm>
                  <a:off x="472" y="2335"/>
                  <a:ext cx="1302" cy="574"/>
                </a:xfrm>
                <a:prstGeom prst="rect">
                  <a:avLst/>
                </a:prstGeom>
                <a:noFill/>
                <a:ln w="12700">
                  <a:noFill/>
                  <a:miter lim="800000"/>
                  <a:headEnd/>
                  <a:tailEnd/>
                </a:ln>
                <a:effectLst/>
              </p:spPr>
              <p:txBody>
                <a:bodyPr wrap="none" lIns="90488" tIns="44450" rIns="90488" bIns="44450">
                  <a:spAutoFit/>
                </a:bodyPr>
                <a:lstStyle/>
                <a:p>
                  <a:pPr>
                    <a:defRPr/>
                  </a:pPr>
                  <a:r>
                    <a:rPr lang="en-US" sz="5400" b="1">
                      <a:solidFill>
                        <a:srgbClr val="FFFFFF"/>
                      </a:solidFill>
                      <a:effectLst>
                        <a:outerShdw blurRad="38100" dist="38100" dir="2700000" algn="tl">
                          <a:srgbClr val="000000"/>
                        </a:outerShdw>
                      </a:effectLst>
                      <a:latin typeface="Times New Roman" charset="0"/>
                      <a:cs typeface="MS PGothic" charset="0"/>
                    </a:rPr>
                    <a:t>Ai cập</a:t>
                  </a:r>
                  <a:endParaRPr lang="en-US">
                    <a:effectLst>
                      <a:outerShdw blurRad="38100" dist="38100" dir="2700000" algn="tl">
                        <a:srgbClr val="000000"/>
                      </a:outerShdw>
                    </a:effectLst>
                    <a:cs typeface="MS PGothic" charset="0"/>
                  </a:endParaRPr>
                </a:p>
              </p:txBody>
            </p:sp>
            <p:sp>
              <p:nvSpPr>
                <p:cNvPr id="171017" name="Rectangle 9"/>
                <p:cNvSpPr>
                  <a:spLocks noChangeArrowheads="1"/>
                </p:cNvSpPr>
                <p:nvPr/>
              </p:nvSpPr>
              <p:spPr bwMode="auto">
                <a:xfrm rot="19680000">
                  <a:off x="430" y="1915"/>
                  <a:ext cx="555"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Nile</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1018" name="Rectangle 10"/>
                <p:cNvSpPr>
                  <a:spLocks noChangeArrowheads="1"/>
                </p:cNvSpPr>
                <p:nvPr/>
              </p:nvSpPr>
              <p:spPr bwMode="auto">
                <a:xfrm>
                  <a:off x="862" y="1333"/>
                  <a:ext cx="2432"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FFFFFF"/>
                      </a:solidFill>
                      <a:effectLst>
                        <a:outerShdw blurRad="38100" dist="38100" dir="2700000" algn="tl">
                          <a:srgbClr val="000000"/>
                        </a:outerShdw>
                      </a:effectLst>
                      <a:latin typeface="Times New Roman" charset="0"/>
                      <a:cs typeface="MS PGothic" charset="0"/>
                    </a:rPr>
                    <a:t>Đồng bằng sông Nile </a:t>
                  </a:r>
                  <a:endParaRPr lang="en-US">
                    <a:effectLst>
                      <a:outerShdw blurRad="38100" dist="38100" dir="2700000" algn="tl">
                        <a:srgbClr val="000000"/>
                      </a:outerShdw>
                    </a:effectLst>
                    <a:cs typeface="MS PGothic" charset="0"/>
                  </a:endParaRPr>
                </a:p>
              </p:txBody>
            </p:sp>
            <p:sp>
              <p:nvSpPr>
                <p:cNvPr id="171019" name="Rectangle 11"/>
                <p:cNvSpPr>
                  <a:spLocks noChangeArrowheads="1"/>
                </p:cNvSpPr>
                <p:nvPr/>
              </p:nvSpPr>
              <p:spPr bwMode="auto">
                <a:xfrm>
                  <a:off x="1068" y="949"/>
                  <a:ext cx="2157" cy="440"/>
                </a:xfrm>
                <a:prstGeom prst="rect">
                  <a:avLst/>
                </a:prstGeom>
                <a:noFill/>
                <a:ln w="12700">
                  <a:noFill/>
                  <a:miter lim="800000"/>
                  <a:headEnd/>
                  <a:tailEnd/>
                </a:ln>
                <a:effectLst/>
              </p:spPr>
              <p:txBody>
                <a:bodyPr wrap="none" lIns="90488" tIns="44450" rIns="90488" bIns="44450">
                  <a:spAutoFit/>
                </a:bodyPr>
                <a:lstStyle/>
                <a:p>
                  <a:pPr>
                    <a:defRPr/>
                  </a:pPr>
                  <a:r>
                    <a:rPr lang="en-US" sz="4000" b="1">
                      <a:solidFill>
                        <a:srgbClr val="FFFFFF"/>
                      </a:solidFill>
                      <a:effectLst>
                        <a:outerShdw blurRad="38100" dist="38100" dir="2700000" algn="tl">
                          <a:srgbClr val="000000"/>
                        </a:outerShdw>
                      </a:effectLst>
                      <a:latin typeface="Arial" charset="0"/>
                      <a:cs typeface="MS PGothic" charset="0"/>
                    </a:rPr>
                    <a:t>Địa Trung hải</a:t>
                  </a:r>
                  <a:endParaRPr lang="en-US">
                    <a:effectLst>
                      <a:outerShdw blurRad="38100" dist="38100" dir="2700000" algn="tl">
                        <a:srgbClr val="000000"/>
                      </a:outerShdw>
                    </a:effectLst>
                    <a:cs typeface="MS PGothic" charset="0"/>
                  </a:endParaRPr>
                </a:p>
              </p:txBody>
            </p:sp>
            <p:sp>
              <p:nvSpPr>
                <p:cNvPr id="171020" name="Rectangle 12"/>
                <p:cNvSpPr>
                  <a:spLocks noChangeArrowheads="1"/>
                </p:cNvSpPr>
                <p:nvPr/>
              </p:nvSpPr>
              <p:spPr bwMode="auto">
                <a:xfrm>
                  <a:off x="4626" y="3809"/>
                  <a:ext cx="114" cy="286"/>
                </a:xfrm>
                <a:prstGeom prst="rect">
                  <a:avLst/>
                </a:prstGeom>
                <a:noFill/>
                <a:ln w="12700">
                  <a:noFill/>
                  <a:miter lim="800000"/>
                  <a:headEnd/>
                  <a:tailEnd/>
                </a:ln>
                <a:effectLst/>
              </p:spPr>
              <p:txBody>
                <a:bodyPr wrap="none" lIns="90488" tIns="44450" rIns="90488" bIns="44450">
                  <a:spAutoFit/>
                </a:bodyPr>
                <a:lstStyle/>
                <a:p>
                  <a:pPr>
                    <a:defRPr/>
                  </a:pP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1021" name="Rectangle 13"/>
                <p:cNvSpPr>
                  <a:spLocks noChangeArrowheads="1"/>
                </p:cNvSpPr>
                <p:nvPr/>
              </p:nvSpPr>
              <p:spPr bwMode="auto">
                <a:xfrm>
                  <a:off x="2541" y="2640"/>
                  <a:ext cx="738"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Sinai</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1022" name="Freeform 14"/>
                <p:cNvSpPr>
                  <a:spLocks/>
                </p:cNvSpPr>
                <p:nvPr/>
              </p:nvSpPr>
              <p:spPr bwMode="auto">
                <a:xfrm>
                  <a:off x="1628" y="411"/>
                  <a:ext cx="4104" cy="1396"/>
                </a:xfrm>
                <a:custGeom>
                  <a:avLst/>
                  <a:gdLst/>
                  <a:ahLst/>
                  <a:cxnLst>
                    <a:cxn ang="0">
                      <a:pos x="4056" y="87"/>
                    </a:cxn>
                    <a:cxn ang="0">
                      <a:pos x="3963" y="28"/>
                    </a:cxn>
                    <a:cxn ang="0">
                      <a:pos x="3870" y="0"/>
                    </a:cxn>
                    <a:cxn ang="0">
                      <a:pos x="3786" y="77"/>
                    </a:cxn>
                    <a:cxn ang="0">
                      <a:pos x="3721" y="154"/>
                    </a:cxn>
                    <a:cxn ang="0">
                      <a:pos x="3637" y="213"/>
                    </a:cxn>
                    <a:cxn ang="0">
                      <a:pos x="3544" y="291"/>
                    </a:cxn>
                    <a:cxn ang="0">
                      <a:pos x="3460" y="358"/>
                    </a:cxn>
                    <a:cxn ang="0">
                      <a:pos x="3375" y="426"/>
                    </a:cxn>
                    <a:cxn ang="0">
                      <a:pos x="3282" y="494"/>
                    </a:cxn>
                    <a:cxn ang="0">
                      <a:pos x="3096" y="542"/>
                    </a:cxn>
                    <a:cxn ang="0">
                      <a:pos x="2956" y="610"/>
                    </a:cxn>
                    <a:cxn ang="0">
                      <a:pos x="2872" y="687"/>
                    </a:cxn>
                    <a:cxn ang="0">
                      <a:pos x="2798" y="746"/>
                    </a:cxn>
                    <a:cxn ang="0">
                      <a:pos x="2593" y="803"/>
                    </a:cxn>
                    <a:cxn ang="0">
                      <a:pos x="2425" y="862"/>
                    </a:cxn>
                    <a:cxn ang="0">
                      <a:pos x="2359" y="1094"/>
                    </a:cxn>
                    <a:cxn ang="0">
                      <a:pos x="2229" y="1153"/>
                    </a:cxn>
                    <a:cxn ang="0">
                      <a:pos x="2052" y="1163"/>
                    </a:cxn>
                    <a:cxn ang="0">
                      <a:pos x="1903" y="1201"/>
                    </a:cxn>
                    <a:cxn ang="0">
                      <a:pos x="1753" y="1230"/>
                    </a:cxn>
                    <a:cxn ang="0">
                      <a:pos x="1557" y="1230"/>
                    </a:cxn>
                    <a:cxn ang="0">
                      <a:pos x="1371" y="1240"/>
                    </a:cxn>
                    <a:cxn ang="0">
                      <a:pos x="1147" y="1250"/>
                    </a:cxn>
                    <a:cxn ang="0">
                      <a:pos x="886" y="1269"/>
                    </a:cxn>
                    <a:cxn ang="0">
                      <a:pos x="709" y="1279"/>
                    </a:cxn>
                    <a:cxn ang="0">
                      <a:pos x="523" y="1288"/>
                    </a:cxn>
                    <a:cxn ang="0">
                      <a:pos x="336" y="1308"/>
                    </a:cxn>
                    <a:cxn ang="0">
                      <a:pos x="168" y="1317"/>
                    </a:cxn>
                    <a:cxn ang="0">
                      <a:pos x="28" y="1317"/>
                    </a:cxn>
                    <a:cxn ang="0">
                      <a:pos x="56" y="1347"/>
                    </a:cxn>
                    <a:cxn ang="0">
                      <a:pos x="150" y="1376"/>
                    </a:cxn>
                    <a:cxn ang="0">
                      <a:pos x="243" y="1376"/>
                    </a:cxn>
                    <a:cxn ang="0">
                      <a:pos x="391" y="1376"/>
                    </a:cxn>
                    <a:cxn ang="0">
                      <a:pos x="588" y="1385"/>
                    </a:cxn>
                    <a:cxn ang="0">
                      <a:pos x="681" y="1385"/>
                    </a:cxn>
                    <a:cxn ang="0">
                      <a:pos x="839" y="1385"/>
                    </a:cxn>
                    <a:cxn ang="0">
                      <a:pos x="961" y="1385"/>
                    </a:cxn>
                    <a:cxn ang="0">
                      <a:pos x="1101" y="1385"/>
                    </a:cxn>
                    <a:cxn ang="0">
                      <a:pos x="1352" y="1395"/>
                    </a:cxn>
                    <a:cxn ang="0">
                      <a:pos x="1520" y="1395"/>
                    </a:cxn>
                    <a:cxn ang="0">
                      <a:pos x="1725" y="1395"/>
                    </a:cxn>
                    <a:cxn ang="0">
                      <a:pos x="1883" y="1395"/>
                    </a:cxn>
                    <a:cxn ang="0">
                      <a:pos x="2089" y="1395"/>
                    </a:cxn>
                    <a:cxn ang="0">
                      <a:pos x="2303" y="1395"/>
                    </a:cxn>
                    <a:cxn ang="0">
                      <a:pos x="2499" y="1376"/>
                    </a:cxn>
                    <a:cxn ang="0">
                      <a:pos x="2593" y="1298"/>
                    </a:cxn>
                    <a:cxn ang="0">
                      <a:pos x="2676" y="1230"/>
                    </a:cxn>
                    <a:cxn ang="0">
                      <a:pos x="2732" y="1104"/>
                    </a:cxn>
                    <a:cxn ang="0">
                      <a:pos x="2789" y="988"/>
                    </a:cxn>
                    <a:cxn ang="0">
                      <a:pos x="2854" y="900"/>
                    </a:cxn>
                    <a:cxn ang="0">
                      <a:pos x="2929" y="803"/>
                    </a:cxn>
                  </a:cxnLst>
                  <a:rect l="0" t="0" r="r" b="b"/>
                  <a:pathLst>
                    <a:path w="4104" h="1396">
                      <a:moveTo>
                        <a:pt x="4103" y="135"/>
                      </a:moveTo>
                      <a:lnTo>
                        <a:pt x="4075" y="116"/>
                      </a:lnTo>
                      <a:lnTo>
                        <a:pt x="4056" y="87"/>
                      </a:lnTo>
                      <a:lnTo>
                        <a:pt x="4028" y="68"/>
                      </a:lnTo>
                      <a:lnTo>
                        <a:pt x="3991" y="58"/>
                      </a:lnTo>
                      <a:lnTo>
                        <a:pt x="3963" y="28"/>
                      </a:lnTo>
                      <a:lnTo>
                        <a:pt x="3935" y="19"/>
                      </a:lnTo>
                      <a:lnTo>
                        <a:pt x="3898" y="0"/>
                      </a:lnTo>
                      <a:lnTo>
                        <a:pt x="3870" y="0"/>
                      </a:lnTo>
                      <a:lnTo>
                        <a:pt x="3842" y="19"/>
                      </a:lnTo>
                      <a:lnTo>
                        <a:pt x="3815" y="48"/>
                      </a:lnTo>
                      <a:lnTo>
                        <a:pt x="3786" y="77"/>
                      </a:lnTo>
                      <a:lnTo>
                        <a:pt x="3768" y="106"/>
                      </a:lnTo>
                      <a:lnTo>
                        <a:pt x="3740" y="125"/>
                      </a:lnTo>
                      <a:lnTo>
                        <a:pt x="3721" y="154"/>
                      </a:lnTo>
                      <a:lnTo>
                        <a:pt x="3693" y="174"/>
                      </a:lnTo>
                      <a:lnTo>
                        <a:pt x="3665" y="203"/>
                      </a:lnTo>
                      <a:lnTo>
                        <a:pt x="3637" y="213"/>
                      </a:lnTo>
                      <a:lnTo>
                        <a:pt x="3609" y="242"/>
                      </a:lnTo>
                      <a:lnTo>
                        <a:pt x="3572" y="271"/>
                      </a:lnTo>
                      <a:lnTo>
                        <a:pt x="3544" y="291"/>
                      </a:lnTo>
                      <a:lnTo>
                        <a:pt x="3515" y="310"/>
                      </a:lnTo>
                      <a:lnTo>
                        <a:pt x="3488" y="339"/>
                      </a:lnTo>
                      <a:lnTo>
                        <a:pt x="3460" y="358"/>
                      </a:lnTo>
                      <a:lnTo>
                        <a:pt x="3432" y="378"/>
                      </a:lnTo>
                      <a:lnTo>
                        <a:pt x="3404" y="407"/>
                      </a:lnTo>
                      <a:lnTo>
                        <a:pt x="3375" y="426"/>
                      </a:lnTo>
                      <a:lnTo>
                        <a:pt x="3339" y="455"/>
                      </a:lnTo>
                      <a:lnTo>
                        <a:pt x="3310" y="474"/>
                      </a:lnTo>
                      <a:lnTo>
                        <a:pt x="3282" y="494"/>
                      </a:lnTo>
                      <a:lnTo>
                        <a:pt x="3245" y="513"/>
                      </a:lnTo>
                      <a:lnTo>
                        <a:pt x="3162" y="533"/>
                      </a:lnTo>
                      <a:lnTo>
                        <a:pt x="3096" y="542"/>
                      </a:lnTo>
                      <a:lnTo>
                        <a:pt x="3069" y="571"/>
                      </a:lnTo>
                      <a:lnTo>
                        <a:pt x="2984" y="591"/>
                      </a:lnTo>
                      <a:lnTo>
                        <a:pt x="2956" y="610"/>
                      </a:lnTo>
                      <a:lnTo>
                        <a:pt x="2919" y="639"/>
                      </a:lnTo>
                      <a:lnTo>
                        <a:pt x="2891" y="658"/>
                      </a:lnTo>
                      <a:lnTo>
                        <a:pt x="2872" y="687"/>
                      </a:lnTo>
                      <a:lnTo>
                        <a:pt x="2844" y="707"/>
                      </a:lnTo>
                      <a:lnTo>
                        <a:pt x="2826" y="736"/>
                      </a:lnTo>
                      <a:lnTo>
                        <a:pt x="2798" y="746"/>
                      </a:lnTo>
                      <a:lnTo>
                        <a:pt x="2732" y="765"/>
                      </a:lnTo>
                      <a:lnTo>
                        <a:pt x="2658" y="784"/>
                      </a:lnTo>
                      <a:lnTo>
                        <a:pt x="2593" y="803"/>
                      </a:lnTo>
                      <a:lnTo>
                        <a:pt x="2518" y="824"/>
                      </a:lnTo>
                      <a:lnTo>
                        <a:pt x="2453" y="843"/>
                      </a:lnTo>
                      <a:lnTo>
                        <a:pt x="2425" y="862"/>
                      </a:lnTo>
                      <a:lnTo>
                        <a:pt x="2396" y="949"/>
                      </a:lnTo>
                      <a:lnTo>
                        <a:pt x="2378" y="1017"/>
                      </a:lnTo>
                      <a:lnTo>
                        <a:pt x="2359" y="1094"/>
                      </a:lnTo>
                      <a:lnTo>
                        <a:pt x="2341" y="1123"/>
                      </a:lnTo>
                      <a:lnTo>
                        <a:pt x="2313" y="1143"/>
                      </a:lnTo>
                      <a:lnTo>
                        <a:pt x="2229" y="1153"/>
                      </a:lnTo>
                      <a:lnTo>
                        <a:pt x="2145" y="1153"/>
                      </a:lnTo>
                      <a:lnTo>
                        <a:pt x="2117" y="1163"/>
                      </a:lnTo>
                      <a:lnTo>
                        <a:pt x="2052" y="1163"/>
                      </a:lnTo>
                      <a:lnTo>
                        <a:pt x="2023" y="1172"/>
                      </a:lnTo>
                      <a:lnTo>
                        <a:pt x="1986" y="1191"/>
                      </a:lnTo>
                      <a:lnTo>
                        <a:pt x="1903" y="1201"/>
                      </a:lnTo>
                      <a:lnTo>
                        <a:pt x="1818" y="1220"/>
                      </a:lnTo>
                      <a:lnTo>
                        <a:pt x="1790" y="1230"/>
                      </a:lnTo>
                      <a:lnTo>
                        <a:pt x="1753" y="1230"/>
                      </a:lnTo>
                      <a:lnTo>
                        <a:pt x="1725" y="1230"/>
                      </a:lnTo>
                      <a:lnTo>
                        <a:pt x="1642" y="1230"/>
                      </a:lnTo>
                      <a:lnTo>
                        <a:pt x="1557" y="1230"/>
                      </a:lnTo>
                      <a:lnTo>
                        <a:pt x="1474" y="1230"/>
                      </a:lnTo>
                      <a:lnTo>
                        <a:pt x="1445" y="1240"/>
                      </a:lnTo>
                      <a:lnTo>
                        <a:pt x="1371" y="1240"/>
                      </a:lnTo>
                      <a:lnTo>
                        <a:pt x="1287" y="1250"/>
                      </a:lnTo>
                      <a:lnTo>
                        <a:pt x="1212" y="1250"/>
                      </a:lnTo>
                      <a:lnTo>
                        <a:pt x="1147" y="1250"/>
                      </a:lnTo>
                      <a:lnTo>
                        <a:pt x="1072" y="1260"/>
                      </a:lnTo>
                      <a:lnTo>
                        <a:pt x="961" y="1260"/>
                      </a:lnTo>
                      <a:lnTo>
                        <a:pt x="886" y="1269"/>
                      </a:lnTo>
                      <a:lnTo>
                        <a:pt x="811" y="1269"/>
                      </a:lnTo>
                      <a:lnTo>
                        <a:pt x="737" y="1279"/>
                      </a:lnTo>
                      <a:lnTo>
                        <a:pt x="709" y="1279"/>
                      </a:lnTo>
                      <a:lnTo>
                        <a:pt x="634" y="1279"/>
                      </a:lnTo>
                      <a:lnTo>
                        <a:pt x="551" y="1288"/>
                      </a:lnTo>
                      <a:lnTo>
                        <a:pt x="523" y="1288"/>
                      </a:lnTo>
                      <a:lnTo>
                        <a:pt x="448" y="1298"/>
                      </a:lnTo>
                      <a:lnTo>
                        <a:pt x="364" y="1308"/>
                      </a:lnTo>
                      <a:lnTo>
                        <a:pt x="336" y="1308"/>
                      </a:lnTo>
                      <a:lnTo>
                        <a:pt x="261" y="1308"/>
                      </a:lnTo>
                      <a:lnTo>
                        <a:pt x="233" y="1317"/>
                      </a:lnTo>
                      <a:lnTo>
                        <a:pt x="168" y="1317"/>
                      </a:lnTo>
                      <a:lnTo>
                        <a:pt x="140" y="1317"/>
                      </a:lnTo>
                      <a:lnTo>
                        <a:pt x="65" y="1317"/>
                      </a:lnTo>
                      <a:lnTo>
                        <a:pt x="28" y="1317"/>
                      </a:lnTo>
                      <a:lnTo>
                        <a:pt x="0" y="1317"/>
                      </a:lnTo>
                      <a:lnTo>
                        <a:pt x="28" y="1336"/>
                      </a:lnTo>
                      <a:lnTo>
                        <a:pt x="56" y="1347"/>
                      </a:lnTo>
                      <a:lnTo>
                        <a:pt x="85" y="1357"/>
                      </a:lnTo>
                      <a:lnTo>
                        <a:pt x="121" y="1376"/>
                      </a:lnTo>
                      <a:lnTo>
                        <a:pt x="150" y="1376"/>
                      </a:lnTo>
                      <a:lnTo>
                        <a:pt x="178" y="1376"/>
                      </a:lnTo>
                      <a:lnTo>
                        <a:pt x="215" y="1376"/>
                      </a:lnTo>
                      <a:lnTo>
                        <a:pt x="243" y="1376"/>
                      </a:lnTo>
                      <a:lnTo>
                        <a:pt x="271" y="1376"/>
                      </a:lnTo>
                      <a:lnTo>
                        <a:pt x="308" y="1376"/>
                      </a:lnTo>
                      <a:lnTo>
                        <a:pt x="391" y="1376"/>
                      </a:lnTo>
                      <a:lnTo>
                        <a:pt x="420" y="1385"/>
                      </a:lnTo>
                      <a:lnTo>
                        <a:pt x="504" y="1385"/>
                      </a:lnTo>
                      <a:lnTo>
                        <a:pt x="588" y="1385"/>
                      </a:lnTo>
                      <a:lnTo>
                        <a:pt x="616" y="1385"/>
                      </a:lnTo>
                      <a:lnTo>
                        <a:pt x="644" y="1385"/>
                      </a:lnTo>
                      <a:lnTo>
                        <a:pt x="681" y="1385"/>
                      </a:lnTo>
                      <a:lnTo>
                        <a:pt x="746" y="1385"/>
                      </a:lnTo>
                      <a:lnTo>
                        <a:pt x="774" y="1385"/>
                      </a:lnTo>
                      <a:lnTo>
                        <a:pt x="839" y="1385"/>
                      </a:lnTo>
                      <a:lnTo>
                        <a:pt x="904" y="1385"/>
                      </a:lnTo>
                      <a:lnTo>
                        <a:pt x="933" y="1385"/>
                      </a:lnTo>
                      <a:lnTo>
                        <a:pt x="961" y="1385"/>
                      </a:lnTo>
                      <a:lnTo>
                        <a:pt x="1035" y="1385"/>
                      </a:lnTo>
                      <a:lnTo>
                        <a:pt x="1064" y="1385"/>
                      </a:lnTo>
                      <a:lnTo>
                        <a:pt x="1101" y="1385"/>
                      </a:lnTo>
                      <a:lnTo>
                        <a:pt x="1184" y="1395"/>
                      </a:lnTo>
                      <a:lnTo>
                        <a:pt x="1269" y="1395"/>
                      </a:lnTo>
                      <a:lnTo>
                        <a:pt x="1352" y="1395"/>
                      </a:lnTo>
                      <a:lnTo>
                        <a:pt x="1427" y="1395"/>
                      </a:lnTo>
                      <a:lnTo>
                        <a:pt x="1492" y="1395"/>
                      </a:lnTo>
                      <a:lnTo>
                        <a:pt x="1520" y="1395"/>
                      </a:lnTo>
                      <a:lnTo>
                        <a:pt x="1585" y="1395"/>
                      </a:lnTo>
                      <a:lnTo>
                        <a:pt x="1660" y="1395"/>
                      </a:lnTo>
                      <a:lnTo>
                        <a:pt x="1725" y="1395"/>
                      </a:lnTo>
                      <a:lnTo>
                        <a:pt x="1790" y="1395"/>
                      </a:lnTo>
                      <a:lnTo>
                        <a:pt x="1818" y="1395"/>
                      </a:lnTo>
                      <a:lnTo>
                        <a:pt x="1883" y="1395"/>
                      </a:lnTo>
                      <a:lnTo>
                        <a:pt x="1950" y="1395"/>
                      </a:lnTo>
                      <a:lnTo>
                        <a:pt x="2015" y="1395"/>
                      </a:lnTo>
                      <a:lnTo>
                        <a:pt x="2089" y="1395"/>
                      </a:lnTo>
                      <a:lnTo>
                        <a:pt x="2163" y="1395"/>
                      </a:lnTo>
                      <a:lnTo>
                        <a:pt x="2229" y="1395"/>
                      </a:lnTo>
                      <a:lnTo>
                        <a:pt x="2303" y="1395"/>
                      </a:lnTo>
                      <a:lnTo>
                        <a:pt x="2378" y="1395"/>
                      </a:lnTo>
                      <a:lnTo>
                        <a:pt x="2462" y="1385"/>
                      </a:lnTo>
                      <a:lnTo>
                        <a:pt x="2499" y="1376"/>
                      </a:lnTo>
                      <a:lnTo>
                        <a:pt x="2527" y="1347"/>
                      </a:lnTo>
                      <a:lnTo>
                        <a:pt x="2556" y="1327"/>
                      </a:lnTo>
                      <a:lnTo>
                        <a:pt x="2593" y="1298"/>
                      </a:lnTo>
                      <a:lnTo>
                        <a:pt x="2621" y="1288"/>
                      </a:lnTo>
                      <a:lnTo>
                        <a:pt x="2649" y="1260"/>
                      </a:lnTo>
                      <a:lnTo>
                        <a:pt x="2676" y="1230"/>
                      </a:lnTo>
                      <a:lnTo>
                        <a:pt x="2704" y="1201"/>
                      </a:lnTo>
                      <a:lnTo>
                        <a:pt x="2714" y="1134"/>
                      </a:lnTo>
                      <a:lnTo>
                        <a:pt x="2732" y="1104"/>
                      </a:lnTo>
                      <a:lnTo>
                        <a:pt x="2751" y="1075"/>
                      </a:lnTo>
                      <a:lnTo>
                        <a:pt x="2761" y="1007"/>
                      </a:lnTo>
                      <a:lnTo>
                        <a:pt x="2789" y="988"/>
                      </a:lnTo>
                      <a:lnTo>
                        <a:pt x="2798" y="959"/>
                      </a:lnTo>
                      <a:lnTo>
                        <a:pt x="2826" y="930"/>
                      </a:lnTo>
                      <a:lnTo>
                        <a:pt x="2854" y="900"/>
                      </a:lnTo>
                      <a:lnTo>
                        <a:pt x="2882" y="862"/>
                      </a:lnTo>
                      <a:lnTo>
                        <a:pt x="2909" y="833"/>
                      </a:lnTo>
                      <a:lnTo>
                        <a:pt x="2929" y="803"/>
                      </a:lnTo>
                    </a:path>
                  </a:pathLst>
                </a:custGeom>
                <a:noFill/>
                <a:ln w="50800" cap="rnd" cmpd="sng">
                  <a:solidFill>
                    <a:srgbClr val="FF5008"/>
                  </a:solidFill>
                  <a:prstDash val="solid"/>
                  <a:round/>
                  <a:headEnd type="none" w="med" len="med"/>
                  <a:tailEnd type="none" w="med" len="med"/>
                </a:ln>
                <a:effectLst/>
              </p:spPr>
              <p:txBody>
                <a:bodyPr/>
                <a:lstStyle/>
                <a:p>
                  <a:pPr>
                    <a:defRPr/>
                  </a:pPr>
                  <a:endParaRPr lang="en-US">
                    <a:latin typeface="Garamond" pitchFamily="-105" charset="0"/>
                    <a:ea typeface="ＭＳ Ｐゴシック" pitchFamily="-105" charset="-128"/>
                    <a:cs typeface="+mn-cs"/>
                  </a:endParaRPr>
                </a:p>
              </p:txBody>
            </p:sp>
            <p:sp>
              <p:nvSpPr>
                <p:cNvPr id="171023" name="Rectangle 15"/>
                <p:cNvSpPr>
                  <a:spLocks noChangeArrowheads="1"/>
                </p:cNvSpPr>
                <p:nvPr/>
              </p:nvSpPr>
              <p:spPr bwMode="auto">
                <a:xfrm>
                  <a:off x="4471" y="480"/>
                  <a:ext cx="1074"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AFD00"/>
                      </a:solidFill>
                      <a:effectLst>
                        <a:outerShdw blurRad="38100" dist="38100" dir="2700000" algn="tl">
                          <a:srgbClr val="C0C0C0"/>
                        </a:outerShdw>
                      </a:effectLst>
                      <a:latin typeface="Times New Roman" pitchFamily="18" charset="0"/>
                      <a:ea typeface="ＭＳ Ｐゴシック" pitchFamily="-105" charset="-128"/>
                      <a:cs typeface="+mn-cs"/>
                    </a:rPr>
                    <a:t>Canaan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1024" name="Rectangle 16"/>
                <p:cNvSpPr>
                  <a:spLocks noChangeArrowheads="1"/>
                </p:cNvSpPr>
                <p:nvPr/>
              </p:nvSpPr>
              <p:spPr bwMode="auto">
                <a:xfrm>
                  <a:off x="493" y="4006"/>
                  <a:ext cx="1128" cy="171"/>
                </a:xfrm>
                <a:prstGeom prst="rect">
                  <a:avLst/>
                </a:prstGeom>
                <a:noFill/>
                <a:ln w="12700">
                  <a:noFill/>
                  <a:miter lim="800000"/>
                  <a:headEnd/>
                  <a:tailEnd/>
                </a:ln>
                <a:effectLst/>
              </p:spPr>
              <p:txBody>
                <a:bodyPr wrap="none" lIns="90488" tIns="44450" rIns="90488" bIns="44450">
                  <a:spAutoFit/>
                </a:bodyPr>
                <a:lstStyle/>
                <a:p>
                  <a:pPr>
                    <a:defRPr/>
                  </a:pPr>
                  <a:r>
                    <a:rPr lang="en-US" sz="1200">
                      <a:solidFill>
                        <a:srgbClr val="000000"/>
                      </a:solidFill>
                      <a:effectLst/>
                      <a:latin typeface="Arial"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71025" name="Rectangle 17"/>
                <p:cNvSpPr>
                  <a:spLocks noChangeArrowheads="1"/>
                </p:cNvSpPr>
                <p:nvPr/>
              </p:nvSpPr>
              <p:spPr bwMode="auto">
                <a:xfrm>
                  <a:off x="-23" y="198"/>
                  <a:ext cx="5760" cy="76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p>
                  <a:pPr algn="ctr">
                    <a:defRPr/>
                  </a:pPr>
                  <a:r>
                    <a:rPr lang="en-US" sz="4000" b="1" u="sng">
                      <a:solidFill>
                        <a:srgbClr val="FAFD00"/>
                      </a:solidFill>
                      <a:effectLst>
                        <a:outerShdw blurRad="38100" dist="38100" dir="2700000" algn="tl">
                          <a:srgbClr val="000000"/>
                        </a:outerShdw>
                      </a:effectLst>
                      <a:latin typeface="Times New Roman" charset="0"/>
                      <a:cs typeface="MS PGothic" charset="0"/>
                    </a:rPr>
                    <a:t>Hành Trình của Ápraham </a:t>
                  </a:r>
                </a:p>
                <a:p>
                  <a:pPr algn="ctr">
                    <a:defRPr/>
                  </a:pPr>
                  <a:r>
                    <a:rPr lang="en-US" sz="4000" b="1" u="sng">
                      <a:solidFill>
                        <a:srgbClr val="FAFD00"/>
                      </a:solidFill>
                      <a:effectLst>
                        <a:outerShdw blurRad="38100" dist="38100" dir="2700000" algn="tl">
                          <a:srgbClr val="000000"/>
                        </a:outerShdw>
                      </a:effectLst>
                      <a:latin typeface="Times New Roman" charset="0"/>
                      <a:cs typeface="MS PGothic" charset="0"/>
                    </a:rPr>
                    <a:t>qua Ai cập</a:t>
                  </a:r>
                  <a:endParaRPr lang="en-US">
                    <a:effectLst>
                      <a:outerShdw blurRad="38100" dist="38100" dir="2700000" algn="tl">
                        <a:srgbClr val="000000"/>
                      </a:outerShdw>
                    </a:effectLst>
                    <a:cs typeface="MS PGothic" charset="0"/>
                  </a:endParaRPr>
                </a:p>
              </p:txBody>
            </p:sp>
          </p:grpSp>
        </p:grpSp>
        <p:sp>
          <p:nvSpPr>
            <p:cNvPr id="171026" name="AutoShape 18"/>
            <p:cNvSpPr>
              <a:spLocks noChangeArrowheads="1"/>
            </p:cNvSpPr>
            <p:nvPr/>
          </p:nvSpPr>
          <p:spPr bwMode="auto">
            <a:xfrm rot="-5508087">
              <a:off x="3197" y="1559"/>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1027" name="AutoShape 19"/>
            <p:cNvSpPr>
              <a:spLocks noChangeArrowheads="1"/>
            </p:cNvSpPr>
            <p:nvPr/>
          </p:nvSpPr>
          <p:spPr bwMode="auto">
            <a:xfrm rot="5508087" flipH="1">
              <a:off x="3500" y="1718"/>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1028" name="AutoShape 20"/>
            <p:cNvSpPr>
              <a:spLocks noChangeArrowheads="1"/>
            </p:cNvSpPr>
            <p:nvPr/>
          </p:nvSpPr>
          <p:spPr bwMode="auto">
            <a:xfrm rot="-6507491">
              <a:off x="4784" y="860"/>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2"/>
          <p:cNvGrpSpPr>
            <a:grpSpLocks/>
          </p:cNvGrpSpPr>
          <p:nvPr/>
        </p:nvGrpSpPr>
        <p:grpSpPr bwMode="auto">
          <a:xfrm>
            <a:off x="203200" y="0"/>
            <a:ext cx="8543925" cy="6858000"/>
            <a:chOff x="128" y="0"/>
            <a:chExt cx="5382" cy="4320"/>
          </a:xfrm>
        </p:grpSpPr>
        <p:pic>
          <p:nvPicPr>
            <p:cNvPr id="61442" name="Picture 3" descr="Israel Enhanc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 y="0"/>
              <a:ext cx="299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AutoShape 4"/>
            <p:cNvSpPr>
              <a:spLocks noChangeArrowheads="1"/>
            </p:cNvSpPr>
            <p:nvPr/>
          </p:nvSpPr>
          <p:spPr bwMode="auto">
            <a:xfrm>
              <a:off x="1924" y="3642"/>
              <a:ext cx="280" cy="184"/>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2037" name="Rectangle 5"/>
            <p:cNvSpPr>
              <a:spLocks noChangeArrowheads="1"/>
            </p:cNvSpPr>
            <p:nvPr/>
          </p:nvSpPr>
          <p:spPr bwMode="auto">
            <a:xfrm rot="16680000">
              <a:off x="-603" y="1939"/>
              <a:ext cx="2403" cy="478"/>
            </a:xfrm>
            <a:prstGeom prst="rect">
              <a:avLst/>
            </a:prstGeom>
            <a:noFill/>
            <a:ln w="12700">
              <a:noFill/>
              <a:miter lim="800000"/>
              <a:headEnd/>
              <a:tailEnd/>
            </a:ln>
            <a:effectLst/>
          </p:spPr>
          <p:txBody>
            <a:bodyPr wrap="none" lIns="90488" tIns="44450" rIns="90488" bIns="44450">
              <a:spAutoFit/>
            </a:bodyPr>
            <a:lstStyle/>
            <a:p>
              <a:pPr>
                <a:defRPr/>
              </a:pPr>
              <a:r>
                <a:rPr lang="en-US" sz="4400" b="1">
                  <a:solidFill>
                    <a:srgbClr val="FFFFFF"/>
                  </a:solidFill>
                  <a:effectLst>
                    <a:outerShdw blurRad="38100" dist="38100" dir="2700000" algn="tl">
                      <a:srgbClr val="000000"/>
                    </a:outerShdw>
                  </a:effectLst>
                  <a:latin typeface="Arial" charset="0"/>
                  <a:cs typeface="MS PGothic" charset="0"/>
                </a:rPr>
                <a:t>Địa Trung Hải</a:t>
              </a:r>
              <a:endParaRPr lang="en-US">
                <a:effectLst>
                  <a:outerShdw blurRad="38100" dist="38100" dir="2700000" algn="tl">
                    <a:srgbClr val="000000"/>
                  </a:outerShdw>
                </a:effectLst>
                <a:cs typeface="MS PGothic" charset="0"/>
              </a:endParaRPr>
            </a:p>
          </p:txBody>
        </p:sp>
        <p:sp>
          <p:nvSpPr>
            <p:cNvPr id="172038" name="Rectangle 6"/>
            <p:cNvSpPr>
              <a:spLocks noChangeArrowheads="1"/>
            </p:cNvSpPr>
            <p:nvPr/>
          </p:nvSpPr>
          <p:spPr bwMode="auto">
            <a:xfrm>
              <a:off x="1181" y="1796"/>
              <a:ext cx="1395" cy="517"/>
            </a:xfrm>
            <a:prstGeom prst="rect">
              <a:avLst/>
            </a:prstGeom>
            <a:noFill/>
            <a:ln w="12700">
              <a:noFill/>
              <a:miter lim="800000"/>
              <a:headEnd/>
              <a:tailEnd/>
            </a:ln>
            <a:effectLst/>
          </p:spPr>
          <p:txBody>
            <a:bodyPr wrap="none" lIns="90488" tIns="44450" rIns="90488" bIns="44450">
              <a:spAutoFit/>
            </a:bodyPr>
            <a:lstStyle/>
            <a:p>
              <a:pPr>
                <a:defRPr/>
              </a:pPr>
              <a:r>
                <a:rPr lang="en-US" sz="4800" b="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Canaan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2039" name="Rectangle 7"/>
            <p:cNvSpPr>
              <a:spLocks noChangeArrowheads="1"/>
            </p:cNvSpPr>
            <p:nvPr/>
          </p:nvSpPr>
          <p:spPr bwMode="auto">
            <a:xfrm>
              <a:off x="1509" y="3724"/>
              <a:ext cx="962"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Sodom</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2040" name="Oval 8"/>
            <p:cNvSpPr>
              <a:spLocks noChangeArrowheads="1"/>
            </p:cNvSpPr>
            <p:nvPr/>
          </p:nvSpPr>
          <p:spPr bwMode="auto">
            <a:xfrm>
              <a:off x="1467" y="3675"/>
              <a:ext cx="1002" cy="589"/>
            </a:xfrm>
            <a:prstGeom prst="ellipse">
              <a:avLst/>
            </a:prstGeom>
            <a:noFill/>
            <a:ln w="38100">
              <a:solidFill>
                <a:srgbClr val="FAFD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2041" name="Oval 9"/>
            <p:cNvSpPr>
              <a:spLocks noChangeArrowheads="1"/>
            </p:cNvSpPr>
            <p:nvPr/>
          </p:nvSpPr>
          <p:spPr bwMode="auto">
            <a:xfrm>
              <a:off x="901" y="3109"/>
              <a:ext cx="915" cy="685"/>
            </a:xfrm>
            <a:prstGeom prst="ellipse">
              <a:avLst/>
            </a:prstGeom>
            <a:noFill/>
            <a:ln w="38100">
              <a:solidFill>
                <a:srgbClr val="FAFD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2042" name="AutoShape 10"/>
            <p:cNvSpPr>
              <a:spLocks noChangeArrowheads="1"/>
            </p:cNvSpPr>
            <p:nvPr/>
          </p:nvSpPr>
          <p:spPr bwMode="auto">
            <a:xfrm>
              <a:off x="1396" y="3229"/>
              <a:ext cx="280" cy="184"/>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2043" name="Line 11"/>
            <p:cNvSpPr>
              <a:spLocks noChangeShapeType="1"/>
            </p:cNvSpPr>
            <p:nvPr/>
          </p:nvSpPr>
          <p:spPr bwMode="auto">
            <a:xfrm flipV="1">
              <a:off x="1534" y="1653"/>
              <a:ext cx="1933" cy="1465"/>
            </a:xfrm>
            <a:prstGeom prst="line">
              <a:avLst/>
            </a:prstGeom>
            <a:noFill/>
            <a:ln w="38100">
              <a:solidFill>
                <a:srgbClr val="FAFD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2044" name="Rectangle 12"/>
            <p:cNvSpPr>
              <a:spLocks noChangeArrowheads="1"/>
            </p:cNvSpPr>
            <p:nvPr/>
          </p:nvSpPr>
          <p:spPr bwMode="auto">
            <a:xfrm>
              <a:off x="3485" y="1181"/>
              <a:ext cx="1996" cy="900"/>
            </a:xfrm>
            <a:prstGeom prst="rect">
              <a:avLst/>
            </a:prstGeom>
            <a:noFill/>
            <a:ln w="12700">
              <a:noFill/>
              <a:miter lim="800000"/>
              <a:headEnd/>
              <a:tailEnd/>
            </a:ln>
            <a:effectLst/>
          </p:spPr>
          <p:txBody>
            <a:bodyPr lIns="90488" tIns="44450" rIns="90488" bIns="44450">
              <a:spAutoFit/>
            </a:bodyPr>
            <a:lstStyle/>
            <a:p>
              <a:pPr>
                <a:defRPr/>
              </a:pPr>
              <a:r>
                <a:rPr lang="en-US" sz="4400" b="1">
                  <a:solidFill>
                    <a:srgbClr val="FFFFFF"/>
                  </a:solidFill>
                  <a:effectLst>
                    <a:outerShdw blurRad="38100" dist="38100" dir="2700000" algn="tl">
                      <a:srgbClr val="000000"/>
                    </a:outerShdw>
                  </a:effectLst>
                  <a:latin typeface="Times New Roman" charset="0"/>
                  <a:cs typeface="MS PGothic" charset="0"/>
                </a:rPr>
                <a:t>Đồng cỏ của</a:t>
              </a:r>
            </a:p>
            <a:p>
              <a:pPr>
                <a:defRPr/>
              </a:pPr>
              <a:r>
                <a:rPr lang="en-US" sz="4400" b="1">
                  <a:solidFill>
                    <a:srgbClr val="FFFFFF"/>
                  </a:solidFill>
                  <a:effectLst>
                    <a:outerShdw blurRad="38100" dist="38100" dir="2700000" algn="tl">
                      <a:srgbClr val="000000"/>
                    </a:outerShdw>
                  </a:effectLst>
                  <a:latin typeface="Times New Roman" charset="0"/>
                  <a:cs typeface="MS PGothic" charset="0"/>
                </a:rPr>
                <a:t>Ápraham</a:t>
              </a:r>
              <a:endParaRPr lang="en-US">
                <a:effectLst>
                  <a:outerShdw blurRad="38100" dist="38100" dir="2700000" algn="tl">
                    <a:srgbClr val="000000"/>
                  </a:outerShdw>
                </a:effectLst>
                <a:cs typeface="MS PGothic" charset="0"/>
              </a:endParaRPr>
            </a:p>
          </p:txBody>
        </p:sp>
        <p:sp>
          <p:nvSpPr>
            <p:cNvPr id="172045" name="Line 13"/>
            <p:cNvSpPr>
              <a:spLocks noChangeShapeType="1"/>
            </p:cNvSpPr>
            <p:nvPr/>
          </p:nvSpPr>
          <p:spPr bwMode="auto">
            <a:xfrm flipV="1">
              <a:off x="2408" y="2939"/>
              <a:ext cx="1107" cy="861"/>
            </a:xfrm>
            <a:prstGeom prst="line">
              <a:avLst/>
            </a:prstGeom>
            <a:noFill/>
            <a:ln w="38100">
              <a:solidFill>
                <a:srgbClr val="FAFD00"/>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2046" name="Rectangle 14"/>
            <p:cNvSpPr>
              <a:spLocks noChangeArrowheads="1"/>
            </p:cNvSpPr>
            <p:nvPr/>
          </p:nvSpPr>
          <p:spPr bwMode="auto">
            <a:xfrm>
              <a:off x="3514" y="2448"/>
              <a:ext cx="1996" cy="900"/>
            </a:xfrm>
            <a:prstGeom prst="rect">
              <a:avLst/>
            </a:prstGeom>
            <a:noFill/>
            <a:ln w="12700">
              <a:noFill/>
              <a:miter lim="800000"/>
              <a:headEnd/>
              <a:tailEnd/>
            </a:ln>
            <a:effectLst/>
          </p:spPr>
          <p:txBody>
            <a:bodyPr lIns="90488" tIns="44450" rIns="90488" bIns="44450">
              <a:spAutoFit/>
            </a:bodyPr>
            <a:lstStyle/>
            <a:p>
              <a:pPr>
                <a:defRPr/>
              </a:pPr>
              <a:r>
                <a:rPr lang="en-US" sz="4400" b="1">
                  <a:solidFill>
                    <a:srgbClr val="FFFFFF"/>
                  </a:solidFill>
                  <a:effectLst>
                    <a:outerShdw blurRad="38100" dist="38100" dir="2700000" algn="tl">
                      <a:srgbClr val="000000"/>
                    </a:outerShdw>
                  </a:effectLst>
                  <a:latin typeface="Times New Roman" charset="0"/>
                  <a:cs typeface="MS PGothic" charset="0"/>
                </a:rPr>
                <a:t>Đồng cỏ </a:t>
              </a:r>
            </a:p>
            <a:p>
              <a:pPr>
                <a:defRPr/>
              </a:pPr>
              <a:r>
                <a:rPr lang="en-US" sz="4400" b="1">
                  <a:solidFill>
                    <a:srgbClr val="FFFFFF"/>
                  </a:solidFill>
                  <a:effectLst>
                    <a:outerShdw blurRad="38100" dist="38100" dir="2700000" algn="tl">
                      <a:srgbClr val="000000"/>
                    </a:outerShdw>
                  </a:effectLst>
                  <a:latin typeface="Times New Roman" charset="0"/>
                  <a:cs typeface="MS PGothic" charset="0"/>
                </a:rPr>
                <a:t>của Lót</a:t>
              </a:r>
              <a:endParaRPr lang="en-US">
                <a:effectLst>
                  <a:outerShdw blurRad="38100" dist="38100" dir="2700000" algn="tl">
                    <a:srgbClr val="000000"/>
                  </a:outerShdw>
                </a:effectLst>
                <a:cs typeface="MS PGothic" charset="0"/>
              </a:endParaRPr>
            </a:p>
          </p:txBody>
        </p:sp>
        <p:sp>
          <p:nvSpPr>
            <p:cNvPr id="172047" name="Rectangle 15"/>
            <p:cNvSpPr>
              <a:spLocks noChangeArrowheads="1"/>
            </p:cNvSpPr>
            <p:nvPr/>
          </p:nvSpPr>
          <p:spPr bwMode="auto">
            <a:xfrm>
              <a:off x="721" y="3311"/>
              <a:ext cx="1058"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Hebron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2"/>
          <p:cNvGrpSpPr>
            <a:grpSpLocks/>
          </p:cNvGrpSpPr>
          <p:nvPr/>
        </p:nvGrpSpPr>
        <p:grpSpPr bwMode="auto">
          <a:xfrm>
            <a:off x="0" y="0"/>
            <a:ext cx="9144000" cy="6858000"/>
            <a:chOff x="169" y="0"/>
            <a:chExt cx="5527" cy="4320"/>
          </a:xfrm>
        </p:grpSpPr>
        <p:pic>
          <p:nvPicPr>
            <p:cNvPr id="62466" name="Picture 3" descr="Israel Enhanc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 y="0"/>
              <a:ext cx="299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2467" name="Group 4"/>
            <p:cNvGrpSpPr>
              <a:grpSpLocks/>
            </p:cNvGrpSpPr>
            <p:nvPr/>
          </p:nvGrpSpPr>
          <p:grpSpPr bwMode="auto">
            <a:xfrm>
              <a:off x="412" y="0"/>
              <a:ext cx="5284" cy="4306"/>
              <a:chOff x="412" y="0"/>
              <a:chExt cx="5284" cy="4306"/>
            </a:xfrm>
          </p:grpSpPr>
          <p:sp>
            <p:nvSpPr>
              <p:cNvPr id="173061" name="Rectangle 5"/>
              <p:cNvSpPr>
                <a:spLocks noChangeArrowheads="1"/>
              </p:cNvSpPr>
              <p:nvPr/>
            </p:nvSpPr>
            <p:spPr bwMode="auto">
              <a:xfrm>
                <a:off x="3146" y="2970"/>
                <a:ext cx="2550" cy="1336"/>
              </a:xfrm>
              <a:prstGeom prst="rect">
                <a:avLst/>
              </a:prstGeom>
              <a:noFill/>
              <a:ln w="12700">
                <a:noFill/>
                <a:miter lim="800000"/>
                <a:headEnd/>
                <a:tailEnd/>
              </a:ln>
              <a:effectLst/>
            </p:spPr>
            <p:txBody>
              <a:bodyPr lIns="90488" tIns="44450" rIns="90488" bIns="44450">
                <a:spAutoFit/>
              </a:bodyPr>
              <a:lstStyle/>
              <a:p>
                <a:pPr algn="ctr">
                  <a:defRPr/>
                </a:pPr>
                <a:r>
                  <a:rPr lang="en-US" sz="4400" b="1" u="sng">
                    <a:solidFill>
                      <a:srgbClr val="FAFD00"/>
                    </a:solidFill>
                    <a:effectLst>
                      <a:outerShdw blurRad="38100" dist="38100" dir="2700000" algn="tl">
                        <a:srgbClr val="000000"/>
                      </a:outerShdw>
                    </a:effectLst>
                    <a:latin typeface="Times New Roman" charset="0"/>
                    <a:cs typeface="MS PGothic" charset="0"/>
                  </a:rPr>
                  <a:t>Chặng đường lang thang của Gia cốp</a:t>
                </a:r>
                <a:endParaRPr lang="en-US">
                  <a:effectLst>
                    <a:outerShdw blurRad="38100" dist="38100" dir="2700000" algn="tl">
                      <a:srgbClr val="000000"/>
                    </a:outerShdw>
                  </a:effectLst>
                  <a:cs typeface="MS PGothic" charset="0"/>
                </a:endParaRPr>
              </a:p>
            </p:txBody>
          </p:sp>
          <p:sp>
            <p:nvSpPr>
              <p:cNvPr id="173062" name="Rectangle 6"/>
              <p:cNvSpPr>
                <a:spLocks noChangeArrowheads="1"/>
              </p:cNvSpPr>
              <p:nvPr/>
            </p:nvSpPr>
            <p:spPr bwMode="auto">
              <a:xfrm>
                <a:off x="3184" y="0"/>
                <a:ext cx="2435" cy="3159"/>
              </a:xfrm>
              <a:prstGeom prst="rect">
                <a:avLst/>
              </a:prstGeom>
              <a:noFill/>
              <a:ln w="12700">
                <a:noFill/>
                <a:miter lim="800000"/>
                <a:headEnd/>
                <a:tailEnd/>
              </a:ln>
              <a:effectLst/>
            </p:spPr>
            <p:txBody>
              <a:bodyPr lIns="90488" tIns="44450" rIns="90488" bIns="44450">
                <a:spAutoFit/>
              </a:bodyPr>
              <a:lstStyle/>
              <a:p>
                <a:pPr>
                  <a:defRPr/>
                </a:pPr>
                <a:r>
                  <a:rPr lang="en-US" sz="3200" b="1">
                    <a:solidFill>
                      <a:srgbClr val="FFFFFF"/>
                    </a:solidFill>
                    <a:effectLst>
                      <a:outerShdw blurRad="38100" dist="38100" dir="2700000" algn="tl">
                        <a:srgbClr val="000000"/>
                      </a:outerShdw>
                    </a:effectLst>
                    <a:latin typeface="Times New Roman" charset="0"/>
                    <a:cs typeface="MS PGothic" charset="0"/>
                  </a:rPr>
                  <a:t>Gia cốp rời nhà cha đi đến Charan để trốn khỏi Ê sau và cũng để tìm một người vợ. Ông thấy khải tượng về chiếc thang dẫn lên thiên đàng. Nhiều năm sau  ông đi trở lại con đường xưa.</a:t>
                </a:r>
                <a:endParaRPr lang="en-US">
                  <a:effectLst>
                    <a:outerShdw blurRad="38100" dist="38100" dir="2700000" algn="tl">
                      <a:srgbClr val="000000"/>
                    </a:outerShdw>
                  </a:effectLst>
                  <a:cs typeface="MS PGothic" charset="0"/>
                </a:endParaRPr>
              </a:p>
            </p:txBody>
          </p:sp>
          <p:sp>
            <p:nvSpPr>
              <p:cNvPr id="173063" name="Rectangle 7"/>
              <p:cNvSpPr>
                <a:spLocks noChangeArrowheads="1"/>
              </p:cNvSpPr>
              <p:nvPr/>
            </p:nvSpPr>
            <p:spPr bwMode="auto">
              <a:xfrm rot="16680000">
                <a:off x="-531" y="1931"/>
                <a:ext cx="2364" cy="478"/>
              </a:xfrm>
              <a:prstGeom prst="rect">
                <a:avLst/>
              </a:prstGeom>
              <a:noFill/>
              <a:ln w="12700">
                <a:noFill/>
                <a:miter lim="800000"/>
                <a:headEnd/>
                <a:tailEnd/>
              </a:ln>
              <a:effectLst/>
            </p:spPr>
            <p:txBody>
              <a:bodyPr wrap="none" lIns="90488" tIns="44450" rIns="90488" bIns="44450">
                <a:spAutoFit/>
              </a:bodyPr>
              <a:lstStyle/>
              <a:p>
                <a:pPr>
                  <a:defRPr/>
                </a:pPr>
                <a:r>
                  <a:rPr lang="en-US" sz="4400" b="1">
                    <a:solidFill>
                      <a:srgbClr val="FFFFFF"/>
                    </a:solidFill>
                    <a:effectLst>
                      <a:outerShdw blurRad="38100" dist="38100" dir="2700000" algn="tl">
                        <a:srgbClr val="000000"/>
                      </a:outerShdw>
                    </a:effectLst>
                    <a:latin typeface="Arial" charset="0"/>
                    <a:cs typeface="MS PGothic" charset="0"/>
                  </a:rPr>
                  <a:t>Địa Trung hải</a:t>
                </a:r>
                <a:endParaRPr lang="en-US">
                  <a:effectLst>
                    <a:outerShdw blurRad="38100" dist="38100" dir="2700000" algn="tl">
                      <a:srgbClr val="000000"/>
                    </a:outerShdw>
                  </a:effectLst>
                  <a:cs typeface="MS PGothic" charset="0"/>
                </a:endParaRPr>
              </a:p>
            </p:txBody>
          </p:sp>
          <p:sp>
            <p:nvSpPr>
              <p:cNvPr id="173064" name="Rectangle 8"/>
              <p:cNvSpPr>
                <a:spLocks noChangeArrowheads="1"/>
              </p:cNvSpPr>
              <p:nvPr/>
            </p:nvSpPr>
            <p:spPr bwMode="auto">
              <a:xfrm>
                <a:off x="1093" y="1623"/>
                <a:ext cx="1395" cy="517"/>
              </a:xfrm>
              <a:prstGeom prst="rect">
                <a:avLst/>
              </a:prstGeom>
              <a:noFill/>
              <a:ln w="12700">
                <a:noFill/>
                <a:miter lim="800000"/>
                <a:headEnd/>
                <a:tailEnd/>
              </a:ln>
              <a:effectLst/>
            </p:spPr>
            <p:txBody>
              <a:bodyPr wrap="none" lIns="90488" tIns="44450" rIns="90488" bIns="44450">
                <a:spAutoFit/>
              </a:bodyPr>
              <a:lstStyle/>
              <a:p>
                <a:pPr>
                  <a:defRPr/>
                </a:pPr>
                <a:r>
                  <a:rPr lang="en-US" sz="4800" b="1">
                    <a:solidFill>
                      <a:srgbClr val="FAFD00"/>
                    </a:solidFill>
                    <a:effectLst>
                      <a:outerShdw blurRad="38100" dist="38100" dir="2700000" algn="tl">
                        <a:srgbClr val="C0C0C0"/>
                      </a:outerShdw>
                    </a:effectLst>
                    <a:latin typeface="Times New Roman" pitchFamily="18" charset="0"/>
                    <a:ea typeface="ＭＳ Ｐゴシック" pitchFamily="-105" charset="-128"/>
                    <a:cs typeface="+mn-cs"/>
                  </a:rPr>
                  <a:t>Canaan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3065" name="Freeform 9"/>
              <p:cNvSpPr>
                <a:spLocks/>
              </p:cNvSpPr>
              <p:nvPr/>
            </p:nvSpPr>
            <p:spPr bwMode="auto">
              <a:xfrm>
                <a:off x="1335" y="480"/>
                <a:ext cx="1681" cy="3179"/>
              </a:xfrm>
              <a:custGeom>
                <a:avLst/>
                <a:gdLst/>
                <a:ahLst/>
                <a:cxnLst>
                  <a:cxn ang="0">
                    <a:pos x="0" y="3149"/>
                  </a:cxn>
                  <a:cxn ang="0">
                    <a:pos x="0" y="3091"/>
                  </a:cxn>
                  <a:cxn ang="0">
                    <a:pos x="0" y="3024"/>
                  </a:cxn>
                  <a:cxn ang="0">
                    <a:pos x="9" y="2966"/>
                  </a:cxn>
                  <a:cxn ang="0">
                    <a:pos x="48" y="2899"/>
                  </a:cxn>
                  <a:cxn ang="0">
                    <a:pos x="96" y="2842"/>
                  </a:cxn>
                  <a:cxn ang="0">
                    <a:pos x="144" y="2784"/>
                  </a:cxn>
                  <a:cxn ang="0">
                    <a:pos x="173" y="2726"/>
                  </a:cxn>
                  <a:cxn ang="0">
                    <a:pos x="192" y="2659"/>
                  </a:cxn>
                  <a:cxn ang="0">
                    <a:pos x="201" y="2592"/>
                  </a:cxn>
                  <a:cxn ang="0">
                    <a:pos x="221" y="2438"/>
                  </a:cxn>
                  <a:cxn ang="0">
                    <a:pos x="240" y="2304"/>
                  </a:cxn>
                  <a:cxn ang="0">
                    <a:pos x="278" y="2256"/>
                  </a:cxn>
                  <a:cxn ang="0">
                    <a:pos x="326" y="2208"/>
                  </a:cxn>
                  <a:cxn ang="0">
                    <a:pos x="384" y="2170"/>
                  </a:cxn>
                  <a:cxn ang="0">
                    <a:pos x="451" y="2150"/>
                  </a:cxn>
                  <a:cxn ang="0">
                    <a:pos x="509" y="2141"/>
                  </a:cxn>
                  <a:cxn ang="0">
                    <a:pos x="576" y="2160"/>
                  </a:cxn>
                  <a:cxn ang="0">
                    <a:pos x="643" y="2198"/>
                  </a:cxn>
                  <a:cxn ang="0">
                    <a:pos x="701" y="2218"/>
                  </a:cxn>
                  <a:cxn ang="0">
                    <a:pos x="768" y="2170"/>
                  </a:cxn>
                  <a:cxn ang="0">
                    <a:pos x="797" y="2112"/>
                  </a:cxn>
                  <a:cxn ang="0">
                    <a:pos x="816" y="2054"/>
                  </a:cxn>
                  <a:cxn ang="0">
                    <a:pos x="883" y="2006"/>
                  </a:cxn>
                  <a:cxn ang="0">
                    <a:pos x="941" y="1997"/>
                  </a:cxn>
                  <a:cxn ang="0">
                    <a:pos x="1008" y="1987"/>
                  </a:cxn>
                  <a:cxn ang="0">
                    <a:pos x="1056" y="1939"/>
                  </a:cxn>
                  <a:cxn ang="0">
                    <a:pos x="1104" y="1891"/>
                  </a:cxn>
                  <a:cxn ang="0">
                    <a:pos x="1142" y="1824"/>
                  </a:cxn>
                  <a:cxn ang="0">
                    <a:pos x="1171" y="1766"/>
                  </a:cxn>
                  <a:cxn ang="0">
                    <a:pos x="1200" y="1699"/>
                  </a:cxn>
                  <a:cxn ang="0">
                    <a:pos x="1219" y="1632"/>
                  </a:cxn>
                  <a:cxn ang="0">
                    <a:pos x="1229" y="1478"/>
                  </a:cxn>
                  <a:cxn ang="0">
                    <a:pos x="1238" y="1334"/>
                  </a:cxn>
                  <a:cxn ang="0">
                    <a:pos x="1248" y="1190"/>
                  </a:cxn>
                  <a:cxn ang="0">
                    <a:pos x="1257" y="1085"/>
                  </a:cxn>
                  <a:cxn ang="0">
                    <a:pos x="1277" y="1027"/>
                  </a:cxn>
                  <a:cxn ang="0">
                    <a:pos x="1296" y="883"/>
                  </a:cxn>
                  <a:cxn ang="0">
                    <a:pos x="1325" y="768"/>
                  </a:cxn>
                  <a:cxn ang="0">
                    <a:pos x="1353" y="710"/>
                  </a:cxn>
                  <a:cxn ang="0">
                    <a:pos x="1392" y="643"/>
                  </a:cxn>
                  <a:cxn ang="0">
                    <a:pos x="1430" y="576"/>
                  </a:cxn>
                  <a:cxn ang="0">
                    <a:pos x="1469" y="518"/>
                  </a:cxn>
                  <a:cxn ang="0">
                    <a:pos x="1507" y="403"/>
                  </a:cxn>
                  <a:cxn ang="0">
                    <a:pos x="1536" y="240"/>
                  </a:cxn>
                  <a:cxn ang="0">
                    <a:pos x="1565" y="144"/>
                  </a:cxn>
                  <a:cxn ang="0">
                    <a:pos x="1603" y="86"/>
                  </a:cxn>
                  <a:cxn ang="0">
                    <a:pos x="1661" y="29"/>
                  </a:cxn>
                </a:cxnLst>
                <a:rect l="0" t="0" r="r" b="b"/>
                <a:pathLst>
                  <a:path w="1681" h="3179">
                    <a:moveTo>
                      <a:pt x="0" y="3178"/>
                    </a:moveTo>
                    <a:lnTo>
                      <a:pt x="0" y="3149"/>
                    </a:lnTo>
                    <a:lnTo>
                      <a:pt x="0" y="3120"/>
                    </a:lnTo>
                    <a:lnTo>
                      <a:pt x="0" y="3091"/>
                    </a:lnTo>
                    <a:lnTo>
                      <a:pt x="0" y="3062"/>
                    </a:lnTo>
                    <a:lnTo>
                      <a:pt x="0" y="3024"/>
                    </a:lnTo>
                    <a:lnTo>
                      <a:pt x="0" y="2995"/>
                    </a:lnTo>
                    <a:lnTo>
                      <a:pt x="9" y="2966"/>
                    </a:lnTo>
                    <a:lnTo>
                      <a:pt x="29" y="2928"/>
                    </a:lnTo>
                    <a:lnTo>
                      <a:pt x="48" y="2899"/>
                    </a:lnTo>
                    <a:lnTo>
                      <a:pt x="67" y="2870"/>
                    </a:lnTo>
                    <a:lnTo>
                      <a:pt x="96" y="2842"/>
                    </a:lnTo>
                    <a:lnTo>
                      <a:pt x="115" y="2813"/>
                    </a:lnTo>
                    <a:lnTo>
                      <a:pt x="144" y="2784"/>
                    </a:lnTo>
                    <a:lnTo>
                      <a:pt x="153" y="2755"/>
                    </a:lnTo>
                    <a:lnTo>
                      <a:pt x="173" y="2726"/>
                    </a:lnTo>
                    <a:lnTo>
                      <a:pt x="182" y="2688"/>
                    </a:lnTo>
                    <a:lnTo>
                      <a:pt x="192" y="2659"/>
                    </a:lnTo>
                    <a:lnTo>
                      <a:pt x="201" y="2630"/>
                    </a:lnTo>
                    <a:lnTo>
                      <a:pt x="201" y="2592"/>
                    </a:lnTo>
                    <a:lnTo>
                      <a:pt x="211" y="2506"/>
                    </a:lnTo>
                    <a:lnTo>
                      <a:pt x="221" y="2438"/>
                    </a:lnTo>
                    <a:lnTo>
                      <a:pt x="230" y="2342"/>
                    </a:lnTo>
                    <a:lnTo>
                      <a:pt x="240" y="2304"/>
                    </a:lnTo>
                    <a:lnTo>
                      <a:pt x="249" y="2275"/>
                    </a:lnTo>
                    <a:lnTo>
                      <a:pt x="278" y="2256"/>
                    </a:lnTo>
                    <a:lnTo>
                      <a:pt x="297" y="2227"/>
                    </a:lnTo>
                    <a:lnTo>
                      <a:pt x="326" y="2208"/>
                    </a:lnTo>
                    <a:lnTo>
                      <a:pt x="355" y="2189"/>
                    </a:lnTo>
                    <a:lnTo>
                      <a:pt x="384" y="2170"/>
                    </a:lnTo>
                    <a:lnTo>
                      <a:pt x="413" y="2160"/>
                    </a:lnTo>
                    <a:lnTo>
                      <a:pt x="451" y="2150"/>
                    </a:lnTo>
                    <a:lnTo>
                      <a:pt x="480" y="2141"/>
                    </a:lnTo>
                    <a:lnTo>
                      <a:pt x="509" y="2141"/>
                    </a:lnTo>
                    <a:lnTo>
                      <a:pt x="547" y="2141"/>
                    </a:lnTo>
                    <a:lnTo>
                      <a:pt x="576" y="2160"/>
                    </a:lnTo>
                    <a:lnTo>
                      <a:pt x="605" y="2179"/>
                    </a:lnTo>
                    <a:lnTo>
                      <a:pt x="643" y="2198"/>
                    </a:lnTo>
                    <a:lnTo>
                      <a:pt x="672" y="2227"/>
                    </a:lnTo>
                    <a:lnTo>
                      <a:pt x="701" y="2218"/>
                    </a:lnTo>
                    <a:lnTo>
                      <a:pt x="739" y="2198"/>
                    </a:lnTo>
                    <a:lnTo>
                      <a:pt x="768" y="2170"/>
                    </a:lnTo>
                    <a:lnTo>
                      <a:pt x="777" y="2141"/>
                    </a:lnTo>
                    <a:lnTo>
                      <a:pt x="797" y="2112"/>
                    </a:lnTo>
                    <a:lnTo>
                      <a:pt x="797" y="2083"/>
                    </a:lnTo>
                    <a:lnTo>
                      <a:pt x="816" y="2054"/>
                    </a:lnTo>
                    <a:lnTo>
                      <a:pt x="845" y="2026"/>
                    </a:lnTo>
                    <a:lnTo>
                      <a:pt x="883" y="2006"/>
                    </a:lnTo>
                    <a:lnTo>
                      <a:pt x="912" y="1997"/>
                    </a:lnTo>
                    <a:lnTo>
                      <a:pt x="941" y="1997"/>
                    </a:lnTo>
                    <a:lnTo>
                      <a:pt x="979" y="1997"/>
                    </a:lnTo>
                    <a:lnTo>
                      <a:pt x="1008" y="1987"/>
                    </a:lnTo>
                    <a:lnTo>
                      <a:pt x="1037" y="1968"/>
                    </a:lnTo>
                    <a:lnTo>
                      <a:pt x="1056" y="1939"/>
                    </a:lnTo>
                    <a:lnTo>
                      <a:pt x="1085" y="1920"/>
                    </a:lnTo>
                    <a:lnTo>
                      <a:pt x="1104" y="1891"/>
                    </a:lnTo>
                    <a:lnTo>
                      <a:pt x="1123" y="1862"/>
                    </a:lnTo>
                    <a:lnTo>
                      <a:pt x="1142" y="1824"/>
                    </a:lnTo>
                    <a:lnTo>
                      <a:pt x="1161" y="1795"/>
                    </a:lnTo>
                    <a:lnTo>
                      <a:pt x="1171" y="1766"/>
                    </a:lnTo>
                    <a:lnTo>
                      <a:pt x="1190" y="1728"/>
                    </a:lnTo>
                    <a:lnTo>
                      <a:pt x="1200" y="1699"/>
                    </a:lnTo>
                    <a:lnTo>
                      <a:pt x="1209" y="1670"/>
                    </a:lnTo>
                    <a:lnTo>
                      <a:pt x="1219" y="1632"/>
                    </a:lnTo>
                    <a:lnTo>
                      <a:pt x="1219" y="1565"/>
                    </a:lnTo>
                    <a:lnTo>
                      <a:pt x="1229" y="1478"/>
                    </a:lnTo>
                    <a:lnTo>
                      <a:pt x="1229" y="1411"/>
                    </a:lnTo>
                    <a:lnTo>
                      <a:pt x="1238" y="1334"/>
                    </a:lnTo>
                    <a:lnTo>
                      <a:pt x="1238" y="1258"/>
                    </a:lnTo>
                    <a:lnTo>
                      <a:pt x="1248" y="1190"/>
                    </a:lnTo>
                    <a:lnTo>
                      <a:pt x="1248" y="1114"/>
                    </a:lnTo>
                    <a:lnTo>
                      <a:pt x="1257" y="1085"/>
                    </a:lnTo>
                    <a:lnTo>
                      <a:pt x="1267" y="1056"/>
                    </a:lnTo>
                    <a:lnTo>
                      <a:pt x="1277" y="1027"/>
                    </a:lnTo>
                    <a:lnTo>
                      <a:pt x="1286" y="950"/>
                    </a:lnTo>
                    <a:lnTo>
                      <a:pt x="1296" y="883"/>
                    </a:lnTo>
                    <a:lnTo>
                      <a:pt x="1305" y="797"/>
                    </a:lnTo>
                    <a:lnTo>
                      <a:pt x="1325" y="768"/>
                    </a:lnTo>
                    <a:lnTo>
                      <a:pt x="1334" y="739"/>
                    </a:lnTo>
                    <a:lnTo>
                      <a:pt x="1353" y="710"/>
                    </a:lnTo>
                    <a:lnTo>
                      <a:pt x="1373" y="672"/>
                    </a:lnTo>
                    <a:lnTo>
                      <a:pt x="1392" y="643"/>
                    </a:lnTo>
                    <a:lnTo>
                      <a:pt x="1401" y="614"/>
                    </a:lnTo>
                    <a:lnTo>
                      <a:pt x="1430" y="576"/>
                    </a:lnTo>
                    <a:lnTo>
                      <a:pt x="1449" y="547"/>
                    </a:lnTo>
                    <a:lnTo>
                      <a:pt x="1469" y="518"/>
                    </a:lnTo>
                    <a:lnTo>
                      <a:pt x="1488" y="480"/>
                    </a:lnTo>
                    <a:lnTo>
                      <a:pt x="1507" y="403"/>
                    </a:lnTo>
                    <a:lnTo>
                      <a:pt x="1526" y="317"/>
                    </a:lnTo>
                    <a:lnTo>
                      <a:pt x="1536" y="240"/>
                    </a:lnTo>
                    <a:lnTo>
                      <a:pt x="1545" y="173"/>
                    </a:lnTo>
                    <a:lnTo>
                      <a:pt x="1565" y="144"/>
                    </a:lnTo>
                    <a:lnTo>
                      <a:pt x="1584" y="115"/>
                    </a:lnTo>
                    <a:lnTo>
                      <a:pt x="1603" y="86"/>
                    </a:lnTo>
                    <a:lnTo>
                      <a:pt x="1632" y="58"/>
                    </a:lnTo>
                    <a:lnTo>
                      <a:pt x="1661" y="29"/>
                    </a:lnTo>
                    <a:lnTo>
                      <a:pt x="1680" y="0"/>
                    </a:lnTo>
                  </a:path>
                </a:pathLst>
              </a:custGeom>
              <a:noFill/>
              <a:ln w="76200" cap="rnd" cmpd="sng">
                <a:solidFill>
                  <a:srgbClr val="FAFD00"/>
                </a:solidFill>
                <a:prstDash val="solid"/>
                <a:round/>
                <a:headEnd type="none" w="med" len="med"/>
                <a:tailEnd type="none" w="med" len="med"/>
              </a:ln>
              <a:effectLst/>
            </p:spPr>
            <p:txBody>
              <a:bodyPr/>
              <a:lstStyle/>
              <a:p>
                <a:pPr>
                  <a:defRPr/>
                </a:pPr>
                <a:endParaRPr lang="en-US">
                  <a:latin typeface="Garamond" pitchFamily="-105" charset="0"/>
                  <a:ea typeface="ＭＳ Ｐゴシック" pitchFamily="-105" charset="-128"/>
                  <a:cs typeface="+mn-cs"/>
                </a:endParaRPr>
              </a:p>
            </p:txBody>
          </p:sp>
          <p:sp>
            <p:nvSpPr>
              <p:cNvPr id="173066" name="Rectangle 10"/>
              <p:cNvSpPr>
                <a:spLocks noChangeArrowheads="1"/>
              </p:cNvSpPr>
              <p:nvPr/>
            </p:nvSpPr>
            <p:spPr bwMode="auto">
              <a:xfrm>
                <a:off x="2219" y="3092"/>
                <a:ext cx="785" cy="610"/>
              </a:xfrm>
              <a:prstGeom prst="rect">
                <a:avLst/>
              </a:prstGeom>
              <a:noFill/>
              <a:ln w="12700">
                <a:noFill/>
                <a:miter lim="800000"/>
                <a:headEnd/>
                <a:tailEnd/>
              </a:ln>
              <a:effectLst/>
            </p:spPr>
            <p:txBody>
              <a:bodyPr lIns="90488" tIns="44450" rIns="90488" bIns="44450">
                <a:spAutoFit/>
              </a:bodyPr>
              <a:lstStyle/>
              <a:p>
                <a:pPr>
                  <a:defRPr/>
                </a:pPr>
                <a:r>
                  <a:rPr lang="en-US" b="1">
                    <a:solidFill>
                      <a:srgbClr val="000000"/>
                    </a:solidFill>
                    <a:effectLst>
                      <a:outerShdw blurRad="38100" dist="38100" dir="2700000" algn="tl">
                        <a:srgbClr val="FFFFFF"/>
                      </a:outerShdw>
                    </a:effectLst>
                    <a:latin typeface="Times New Roman" charset="0"/>
                    <a:cs typeface="MS PGothic" charset="0"/>
                  </a:rPr>
                  <a:t>Biển chết</a:t>
                </a:r>
                <a:endParaRPr lang="en-US">
                  <a:effectLst>
                    <a:outerShdw blurRad="38100" dist="38100" dir="2700000" algn="tl">
                      <a:srgbClr val="000000"/>
                    </a:outerShdw>
                  </a:effectLst>
                  <a:cs typeface="MS PGothic" charset="0"/>
                </a:endParaRPr>
              </a:p>
            </p:txBody>
          </p:sp>
          <p:sp>
            <p:nvSpPr>
              <p:cNvPr id="173067" name="Rectangle 11"/>
              <p:cNvSpPr>
                <a:spLocks noChangeArrowheads="1"/>
              </p:cNvSpPr>
              <p:nvPr/>
            </p:nvSpPr>
            <p:spPr bwMode="auto">
              <a:xfrm>
                <a:off x="653" y="3658"/>
                <a:ext cx="2069" cy="328"/>
              </a:xfrm>
              <a:prstGeom prst="rect">
                <a:avLst/>
              </a:prstGeom>
              <a:noFill/>
              <a:ln w="12700">
                <a:noFill/>
                <a:miter lim="800000"/>
                <a:headEnd/>
                <a:tailEnd/>
              </a:ln>
              <a:effectLst/>
            </p:spPr>
            <p:txBody>
              <a:bodyPr wrap="none" lIns="90488" tIns="44450" rIns="90488" bIns="44450">
                <a:spAutoFit/>
              </a:bodyPr>
              <a:lstStyle/>
              <a:p>
                <a:pPr>
                  <a:defRPr/>
                </a:pPr>
                <a:r>
                  <a:rPr lang="en-US" sz="2800" b="1">
                    <a:solidFill>
                      <a:srgbClr val="000000"/>
                    </a:solidFill>
                    <a:effectLst>
                      <a:outerShdw blurRad="38100" dist="38100" dir="2700000" algn="tl">
                        <a:srgbClr val="FFFFFF"/>
                      </a:outerShdw>
                    </a:effectLst>
                    <a:latin typeface="Times New Roman" charset="0"/>
                    <a:cs typeface="MS PGothic" charset="0"/>
                  </a:rPr>
                  <a:t>Quê hương của Y sác</a:t>
                </a:r>
                <a:endParaRPr lang="en-US">
                  <a:effectLst>
                    <a:outerShdw blurRad="38100" dist="38100" dir="2700000" algn="tl">
                      <a:srgbClr val="000000"/>
                    </a:outerShdw>
                  </a:effectLst>
                  <a:cs typeface="MS PGothic" charset="0"/>
                </a:endParaRPr>
              </a:p>
            </p:txBody>
          </p:sp>
          <p:sp>
            <p:nvSpPr>
              <p:cNvPr id="173068" name="AutoShape 12"/>
              <p:cNvSpPr>
                <a:spLocks noChangeArrowheads="1"/>
              </p:cNvSpPr>
              <p:nvPr/>
            </p:nvSpPr>
            <p:spPr bwMode="auto">
              <a:xfrm>
                <a:off x="1492" y="3240"/>
                <a:ext cx="225" cy="241"/>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3069" name="Rectangle 13"/>
              <p:cNvSpPr>
                <a:spLocks noChangeArrowheads="1"/>
              </p:cNvSpPr>
              <p:nvPr/>
            </p:nvSpPr>
            <p:spPr bwMode="auto">
              <a:xfrm>
                <a:off x="1192" y="3409"/>
                <a:ext cx="953"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Hebron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3070" name="AutoShape 14"/>
              <p:cNvSpPr>
                <a:spLocks noChangeArrowheads="1"/>
              </p:cNvSpPr>
              <p:nvPr/>
            </p:nvSpPr>
            <p:spPr bwMode="auto">
              <a:xfrm rot="2429843">
                <a:off x="2944" y="396"/>
                <a:ext cx="120" cy="180"/>
              </a:xfrm>
              <a:prstGeom prst="triangle">
                <a:avLst>
                  <a:gd name="adj" fmla="val 50000"/>
                </a:avLst>
              </a:prstGeom>
              <a:solidFill>
                <a:srgbClr val="FAFD00"/>
              </a:solidFill>
              <a:ln w="12700">
                <a:noFill/>
                <a:miter lim="800000"/>
                <a:headEnd/>
                <a:tailEnd/>
              </a:ln>
              <a:effectLst/>
            </p:spPr>
            <p:txBody>
              <a:bodyPr wrap="none" lIns="90488" tIns="44450" rIns="90488" bIns="44450" anchor="ctr"/>
              <a:lstStyle/>
              <a:p>
                <a:pPr>
                  <a:defRPr/>
                </a:pPr>
                <a:endParaRPr lang="en-US">
                  <a:latin typeface="Garamond" pitchFamily="-105" charset="0"/>
                  <a:ea typeface="ＭＳ Ｐゴシック" pitchFamily="-105" charset="-128"/>
                  <a:cs typeface="+mn-cs"/>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2"/>
          <p:cNvGrpSpPr>
            <a:grpSpLocks/>
          </p:cNvGrpSpPr>
          <p:nvPr/>
        </p:nvGrpSpPr>
        <p:grpSpPr bwMode="auto">
          <a:xfrm>
            <a:off x="0" y="0"/>
            <a:ext cx="9144000" cy="6858000"/>
            <a:chOff x="0" y="0"/>
            <a:chExt cx="5760" cy="4320"/>
          </a:xfrm>
        </p:grpSpPr>
        <p:pic>
          <p:nvPicPr>
            <p:cNvPr id="63490" name="Picture 3" descr="STS040-152-180EgyptIsraelSinai"/>
            <p:cNvPicPr>
              <a:picLocks noChangeAspect="1" noChangeArrowheads="1"/>
            </p:cNvPicPr>
            <p:nvPr/>
          </p:nvPicPr>
          <p:blipFill>
            <a:blip r:embed="rId2">
              <a:extLst>
                <a:ext uri="{28A0092B-C50C-407E-A947-70E740481C1C}">
                  <a14:useLocalDpi xmlns:a14="http://schemas.microsoft.com/office/drawing/2010/main" val="0"/>
                </a:ext>
              </a:extLst>
            </a:blip>
            <a:srcRect l="13049" t="-2217" r="348" b="9099"/>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3491" name="Group 4"/>
            <p:cNvGrpSpPr>
              <a:grpSpLocks/>
            </p:cNvGrpSpPr>
            <p:nvPr/>
          </p:nvGrpSpPr>
          <p:grpSpPr bwMode="auto">
            <a:xfrm>
              <a:off x="62" y="194"/>
              <a:ext cx="5689" cy="4079"/>
              <a:chOff x="62" y="194"/>
              <a:chExt cx="5689" cy="4079"/>
            </a:xfrm>
          </p:grpSpPr>
          <p:sp>
            <p:nvSpPr>
              <p:cNvPr id="174085" name="Rectangle 5"/>
              <p:cNvSpPr>
                <a:spLocks noChangeArrowheads="1"/>
              </p:cNvSpPr>
              <p:nvPr/>
            </p:nvSpPr>
            <p:spPr bwMode="auto">
              <a:xfrm>
                <a:off x="217" y="2795"/>
                <a:ext cx="1302" cy="574"/>
              </a:xfrm>
              <a:prstGeom prst="rect">
                <a:avLst/>
              </a:prstGeom>
              <a:noFill/>
              <a:ln w="12700">
                <a:noFill/>
                <a:miter lim="800000"/>
                <a:headEnd/>
                <a:tailEnd/>
              </a:ln>
              <a:effectLst/>
            </p:spPr>
            <p:txBody>
              <a:bodyPr wrap="none" lIns="90488" tIns="44450" rIns="90488" bIns="44450">
                <a:spAutoFit/>
              </a:bodyPr>
              <a:lstStyle/>
              <a:p>
                <a:pPr>
                  <a:defRPr/>
                </a:pPr>
                <a:r>
                  <a:rPr lang="en-US" sz="5400" b="1">
                    <a:solidFill>
                      <a:srgbClr val="FFFFFF"/>
                    </a:solidFill>
                    <a:effectLst>
                      <a:outerShdw blurRad="38100" dist="38100" dir="2700000" algn="tl">
                        <a:srgbClr val="000000"/>
                      </a:outerShdw>
                    </a:effectLst>
                    <a:latin typeface="Times New Roman" charset="0"/>
                    <a:cs typeface="MS PGothic" charset="0"/>
                  </a:rPr>
                  <a:t>Ai cập</a:t>
                </a:r>
                <a:endParaRPr lang="en-US">
                  <a:effectLst>
                    <a:outerShdw blurRad="38100" dist="38100" dir="2700000" algn="tl">
                      <a:srgbClr val="000000"/>
                    </a:outerShdw>
                  </a:effectLst>
                  <a:cs typeface="MS PGothic" charset="0"/>
                </a:endParaRPr>
              </a:p>
            </p:txBody>
          </p:sp>
          <p:sp>
            <p:nvSpPr>
              <p:cNvPr id="174086" name="Rectangle 6"/>
              <p:cNvSpPr>
                <a:spLocks noChangeArrowheads="1"/>
              </p:cNvSpPr>
              <p:nvPr/>
            </p:nvSpPr>
            <p:spPr bwMode="auto">
              <a:xfrm rot="19680000">
                <a:off x="131" y="2030"/>
                <a:ext cx="555"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Nile</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4087" name="Rectangle 7"/>
              <p:cNvSpPr>
                <a:spLocks noChangeArrowheads="1"/>
              </p:cNvSpPr>
              <p:nvPr/>
            </p:nvSpPr>
            <p:spPr bwMode="auto">
              <a:xfrm>
                <a:off x="576" y="1452"/>
                <a:ext cx="1301" cy="670"/>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FFFFFF"/>
                    </a:solidFill>
                    <a:effectLst>
                      <a:outerShdw blurRad="38100" dist="38100" dir="2700000" algn="tl">
                        <a:srgbClr val="000000"/>
                      </a:outerShdw>
                    </a:effectLst>
                    <a:latin typeface="Times New Roman" charset="0"/>
                    <a:cs typeface="MS PGothic" charset="0"/>
                  </a:rPr>
                  <a:t>Đồng bằng</a:t>
                </a:r>
              </a:p>
              <a:p>
                <a:pPr>
                  <a:defRPr/>
                </a:pPr>
                <a:r>
                  <a:rPr lang="en-US" sz="3200" b="1">
                    <a:solidFill>
                      <a:srgbClr val="FFFFFF"/>
                    </a:solidFill>
                    <a:effectLst>
                      <a:outerShdw blurRad="38100" dist="38100" dir="2700000" algn="tl">
                        <a:srgbClr val="000000"/>
                      </a:outerShdw>
                    </a:effectLst>
                    <a:latin typeface="Times New Roman" charset="0"/>
                    <a:cs typeface="MS PGothic" charset="0"/>
                  </a:rPr>
                  <a:t>Sông Nile</a:t>
                </a:r>
                <a:endParaRPr lang="en-US">
                  <a:effectLst>
                    <a:outerShdw blurRad="38100" dist="38100" dir="2700000" algn="tl">
                      <a:srgbClr val="000000"/>
                    </a:outerShdw>
                  </a:effectLst>
                  <a:cs typeface="MS PGothic" charset="0"/>
                </a:endParaRPr>
              </a:p>
            </p:txBody>
          </p:sp>
          <p:sp>
            <p:nvSpPr>
              <p:cNvPr id="174088" name="Rectangle 8"/>
              <p:cNvSpPr>
                <a:spLocks noChangeArrowheads="1"/>
              </p:cNvSpPr>
              <p:nvPr/>
            </p:nvSpPr>
            <p:spPr bwMode="auto">
              <a:xfrm>
                <a:off x="787" y="876"/>
                <a:ext cx="2105" cy="440"/>
              </a:xfrm>
              <a:prstGeom prst="rect">
                <a:avLst/>
              </a:prstGeom>
              <a:noFill/>
              <a:ln w="12700">
                <a:noFill/>
                <a:miter lim="800000"/>
                <a:headEnd/>
                <a:tailEnd/>
              </a:ln>
              <a:effectLst/>
            </p:spPr>
            <p:txBody>
              <a:bodyPr wrap="none" lIns="90488" tIns="44450" rIns="90488" bIns="44450">
                <a:spAutoFit/>
              </a:bodyPr>
              <a:lstStyle/>
              <a:p>
                <a:pPr>
                  <a:defRPr/>
                </a:pPr>
                <a:r>
                  <a:rPr lang="en-US" sz="4000" b="1">
                    <a:solidFill>
                      <a:srgbClr val="FFFFFF"/>
                    </a:solidFill>
                    <a:effectLst>
                      <a:outerShdw blurRad="38100" dist="38100" dir="2700000" algn="tl">
                        <a:srgbClr val="000000"/>
                      </a:outerShdw>
                    </a:effectLst>
                    <a:latin typeface="Arial" charset="0"/>
                    <a:cs typeface="MS PGothic" charset="0"/>
                  </a:rPr>
                  <a:t>Địa trung Hải</a:t>
                </a:r>
                <a:endParaRPr lang="en-US">
                  <a:effectLst>
                    <a:outerShdw blurRad="38100" dist="38100" dir="2700000" algn="tl">
                      <a:srgbClr val="000000"/>
                    </a:outerShdw>
                  </a:effectLst>
                  <a:cs typeface="MS PGothic" charset="0"/>
                </a:endParaRPr>
              </a:p>
            </p:txBody>
          </p:sp>
          <p:sp>
            <p:nvSpPr>
              <p:cNvPr id="174089" name="Rectangle 9"/>
              <p:cNvSpPr>
                <a:spLocks noChangeArrowheads="1"/>
              </p:cNvSpPr>
              <p:nvPr/>
            </p:nvSpPr>
            <p:spPr bwMode="auto">
              <a:xfrm>
                <a:off x="4421" y="3750"/>
                <a:ext cx="114" cy="286"/>
              </a:xfrm>
              <a:prstGeom prst="rect">
                <a:avLst/>
              </a:prstGeom>
              <a:noFill/>
              <a:ln w="12700">
                <a:noFill/>
                <a:miter lim="800000"/>
                <a:headEnd/>
                <a:tailEnd/>
              </a:ln>
              <a:effectLst/>
            </p:spPr>
            <p:txBody>
              <a:bodyPr wrap="none" lIns="90488" tIns="44450" rIns="90488" bIns="44450">
                <a:spAutoFit/>
              </a:bodyPr>
              <a:lstStyle/>
              <a:p>
                <a:pPr>
                  <a:defRPr/>
                </a:pP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4090" name="Rectangle 10"/>
              <p:cNvSpPr>
                <a:spLocks noChangeArrowheads="1"/>
              </p:cNvSpPr>
              <p:nvPr/>
            </p:nvSpPr>
            <p:spPr bwMode="auto">
              <a:xfrm>
                <a:off x="2304" y="2748"/>
                <a:ext cx="738"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000000"/>
                    </a:solidFill>
                    <a:effectLst>
                      <a:outerShdw blurRad="38100" dist="38100" dir="2700000" algn="tl">
                        <a:srgbClr val="C0C0C0"/>
                      </a:outerShdw>
                    </a:effectLst>
                    <a:latin typeface="Times New Roman" pitchFamily="18" charset="0"/>
                    <a:ea typeface="ＭＳ Ｐゴシック" pitchFamily="-105" charset="-128"/>
                    <a:cs typeface="+mn-cs"/>
                  </a:rPr>
                  <a:t>Sinai</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4091" name="Rectangle 11"/>
              <p:cNvSpPr>
                <a:spLocks noChangeArrowheads="1"/>
              </p:cNvSpPr>
              <p:nvPr/>
            </p:nvSpPr>
            <p:spPr bwMode="auto">
              <a:xfrm>
                <a:off x="4422" y="630"/>
                <a:ext cx="1074"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Canaan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4092" name="Rectangle 12"/>
              <p:cNvSpPr>
                <a:spLocks noChangeArrowheads="1"/>
              </p:cNvSpPr>
              <p:nvPr/>
            </p:nvSpPr>
            <p:spPr bwMode="auto">
              <a:xfrm>
                <a:off x="192" y="4102"/>
                <a:ext cx="1128" cy="171"/>
              </a:xfrm>
              <a:prstGeom prst="rect">
                <a:avLst/>
              </a:prstGeom>
              <a:noFill/>
              <a:ln w="12700">
                <a:noFill/>
                <a:miter lim="800000"/>
                <a:headEnd/>
                <a:tailEnd/>
              </a:ln>
              <a:effectLst/>
            </p:spPr>
            <p:txBody>
              <a:bodyPr wrap="none" lIns="90488" tIns="44450" rIns="90488" bIns="44450">
                <a:spAutoFit/>
              </a:bodyPr>
              <a:lstStyle/>
              <a:p>
                <a:pPr>
                  <a:defRPr/>
                </a:pPr>
                <a:r>
                  <a:rPr lang="en-US" sz="1200">
                    <a:solidFill>
                      <a:srgbClr val="000000"/>
                    </a:solidFill>
                    <a:effectLst/>
                    <a:latin typeface="Arial"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74093" name="Freeform 13"/>
              <p:cNvSpPr>
                <a:spLocks/>
              </p:cNvSpPr>
              <p:nvPr/>
            </p:nvSpPr>
            <p:spPr bwMode="auto">
              <a:xfrm>
                <a:off x="865" y="1063"/>
                <a:ext cx="3634" cy="950"/>
              </a:xfrm>
              <a:custGeom>
                <a:avLst/>
                <a:gdLst/>
                <a:ahLst/>
                <a:cxnLst>
                  <a:cxn ang="0">
                    <a:pos x="3600" y="251"/>
                  </a:cxn>
                  <a:cxn ang="0">
                    <a:pos x="3611" y="175"/>
                  </a:cxn>
                  <a:cxn ang="0">
                    <a:pos x="3633" y="109"/>
                  </a:cxn>
                  <a:cxn ang="0">
                    <a:pos x="3633" y="33"/>
                  </a:cxn>
                  <a:cxn ang="0">
                    <a:pos x="3589" y="0"/>
                  </a:cxn>
                  <a:cxn ang="0">
                    <a:pos x="3513" y="44"/>
                  </a:cxn>
                  <a:cxn ang="0">
                    <a:pos x="3447" y="98"/>
                  </a:cxn>
                  <a:cxn ang="0">
                    <a:pos x="3382" y="142"/>
                  </a:cxn>
                  <a:cxn ang="0">
                    <a:pos x="3306" y="196"/>
                  </a:cxn>
                  <a:cxn ang="0">
                    <a:pos x="3240" y="240"/>
                  </a:cxn>
                  <a:cxn ang="0">
                    <a:pos x="3175" y="295"/>
                  </a:cxn>
                  <a:cxn ang="0">
                    <a:pos x="3109" y="327"/>
                  </a:cxn>
                  <a:cxn ang="0">
                    <a:pos x="3033" y="360"/>
                  </a:cxn>
                  <a:cxn ang="0">
                    <a:pos x="2967" y="393"/>
                  </a:cxn>
                  <a:cxn ang="0">
                    <a:pos x="2891" y="436"/>
                  </a:cxn>
                  <a:cxn ang="0">
                    <a:pos x="2815" y="469"/>
                  </a:cxn>
                  <a:cxn ang="0">
                    <a:pos x="2749" y="491"/>
                  </a:cxn>
                  <a:cxn ang="0">
                    <a:pos x="2673" y="513"/>
                  </a:cxn>
                  <a:cxn ang="0">
                    <a:pos x="2607" y="513"/>
                  </a:cxn>
                  <a:cxn ang="0">
                    <a:pos x="2531" y="513"/>
                  </a:cxn>
                  <a:cxn ang="0">
                    <a:pos x="2455" y="546"/>
                  </a:cxn>
                  <a:cxn ang="0">
                    <a:pos x="2389" y="567"/>
                  </a:cxn>
                  <a:cxn ang="0">
                    <a:pos x="2313" y="589"/>
                  </a:cxn>
                  <a:cxn ang="0">
                    <a:pos x="2247" y="600"/>
                  </a:cxn>
                  <a:cxn ang="0">
                    <a:pos x="2171" y="622"/>
                  </a:cxn>
                  <a:cxn ang="0">
                    <a:pos x="2095" y="622"/>
                  </a:cxn>
                  <a:cxn ang="0">
                    <a:pos x="2029" y="622"/>
                  </a:cxn>
                  <a:cxn ang="0">
                    <a:pos x="1953" y="622"/>
                  </a:cxn>
                  <a:cxn ang="0">
                    <a:pos x="1767" y="633"/>
                  </a:cxn>
                  <a:cxn ang="0">
                    <a:pos x="1647" y="644"/>
                  </a:cxn>
                  <a:cxn ang="0">
                    <a:pos x="1495" y="666"/>
                  </a:cxn>
                  <a:cxn ang="0">
                    <a:pos x="1375" y="676"/>
                  </a:cxn>
                  <a:cxn ang="0">
                    <a:pos x="1309" y="676"/>
                  </a:cxn>
                  <a:cxn ang="0">
                    <a:pos x="1233" y="687"/>
                  </a:cxn>
                  <a:cxn ang="0">
                    <a:pos x="1167" y="709"/>
                  </a:cxn>
                  <a:cxn ang="0">
                    <a:pos x="1091" y="731"/>
                  </a:cxn>
                  <a:cxn ang="0">
                    <a:pos x="1015" y="742"/>
                  </a:cxn>
                  <a:cxn ang="0">
                    <a:pos x="949" y="764"/>
                  </a:cxn>
                  <a:cxn ang="0">
                    <a:pos x="818" y="775"/>
                  </a:cxn>
                  <a:cxn ang="0">
                    <a:pos x="633" y="786"/>
                  </a:cxn>
                  <a:cxn ang="0">
                    <a:pos x="447" y="807"/>
                  </a:cxn>
                  <a:cxn ang="0">
                    <a:pos x="327" y="829"/>
                  </a:cxn>
                  <a:cxn ang="0">
                    <a:pos x="218" y="840"/>
                  </a:cxn>
                  <a:cxn ang="0">
                    <a:pos x="142" y="873"/>
                  </a:cxn>
                  <a:cxn ang="0">
                    <a:pos x="66" y="916"/>
                  </a:cxn>
                  <a:cxn ang="0">
                    <a:pos x="0" y="949"/>
                  </a:cxn>
                </a:cxnLst>
                <a:rect l="0" t="0" r="r" b="b"/>
                <a:pathLst>
                  <a:path w="3634" h="950">
                    <a:moveTo>
                      <a:pt x="3589" y="284"/>
                    </a:moveTo>
                    <a:lnTo>
                      <a:pt x="3600" y="251"/>
                    </a:lnTo>
                    <a:lnTo>
                      <a:pt x="3600" y="218"/>
                    </a:lnTo>
                    <a:lnTo>
                      <a:pt x="3611" y="175"/>
                    </a:lnTo>
                    <a:lnTo>
                      <a:pt x="3622" y="142"/>
                    </a:lnTo>
                    <a:lnTo>
                      <a:pt x="3633" y="109"/>
                    </a:lnTo>
                    <a:lnTo>
                      <a:pt x="3633" y="76"/>
                    </a:lnTo>
                    <a:lnTo>
                      <a:pt x="3633" y="33"/>
                    </a:lnTo>
                    <a:lnTo>
                      <a:pt x="3622" y="0"/>
                    </a:lnTo>
                    <a:lnTo>
                      <a:pt x="3589" y="0"/>
                    </a:lnTo>
                    <a:lnTo>
                      <a:pt x="3546" y="22"/>
                    </a:lnTo>
                    <a:lnTo>
                      <a:pt x="3513" y="44"/>
                    </a:lnTo>
                    <a:lnTo>
                      <a:pt x="3480" y="66"/>
                    </a:lnTo>
                    <a:lnTo>
                      <a:pt x="3447" y="98"/>
                    </a:lnTo>
                    <a:lnTo>
                      <a:pt x="3415" y="131"/>
                    </a:lnTo>
                    <a:lnTo>
                      <a:pt x="3382" y="142"/>
                    </a:lnTo>
                    <a:lnTo>
                      <a:pt x="3349" y="164"/>
                    </a:lnTo>
                    <a:lnTo>
                      <a:pt x="3306" y="196"/>
                    </a:lnTo>
                    <a:lnTo>
                      <a:pt x="3273" y="218"/>
                    </a:lnTo>
                    <a:lnTo>
                      <a:pt x="3240" y="240"/>
                    </a:lnTo>
                    <a:lnTo>
                      <a:pt x="3207" y="262"/>
                    </a:lnTo>
                    <a:lnTo>
                      <a:pt x="3175" y="295"/>
                    </a:lnTo>
                    <a:lnTo>
                      <a:pt x="3142" y="306"/>
                    </a:lnTo>
                    <a:lnTo>
                      <a:pt x="3109" y="327"/>
                    </a:lnTo>
                    <a:lnTo>
                      <a:pt x="3066" y="338"/>
                    </a:lnTo>
                    <a:lnTo>
                      <a:pt x="3033" y="360"/>
                    </a:lnTo>
                    <a:lnTo>
                      <a:pt x="3000" y="382"/>
                    </a:lnTo>
                    <a:lnTo>
                      <a:pt x="2967" y="393"/>
                    </a:lnTo>
                    <a:lnTo>
                      <a:pt x="2924" y="415"/>
                    </a:lnTo>
                    <a:lnTo>
                      <a:pt x="2891" y="436"/>
                    </a:lnTo>
                    <a:lnTo>
                      <a:pt x="2858" y="447"/>
                    </a:lnTo>
                    <a:lnTo>
                      <a:pt x="2815" y="469"/>
                    </a:lnTo>
                    <a:lnTo>
                      <a:pt x="2782" y="480"/>
                    </a:lnTo>
                    <a:lnTo>
                      <a:pt x="2749" y="491"/>
                    </a:lnTo>
                    <a:lnTo>
                      <a:pt x="2706" y="502"/>
                    </a:lnTo>
                    <a:lnTo>
                      <a:pt x="2673" y="513"/>
                    </a:lnTo>
                    <a:lnTo>
                      <a:pt x="2640" y="513"/>
                    </a:lnTo>
                    <a:lnTo>
                      <a:pt x="2607" y="513"/>
                    </a:lnTo>
                    <a:lnTo>
                      <a:pt x="2564" y="513"/>
                    </a:lnTo>
                    <a:lnTo>
                      <a:pt x="2531" y="513"/>
                    </a:lnTo>
                    <a:lnTo>
                      <a:pt x="2498" y="524"/>
                    </a:lnTo>
                    <a:lnTo>
                      <a:pt x="2455" y="546"/>
                    </a:lnTo>
                    <a:lnTo>
                      <a:pt x="2422" y="556"/>
                    </a:lnTo>
                    <a:lnTo>
                      <a:pt x="2389" y="567"/>
                    </a:lnTo>
                    <a:lnTo>
                      <a:pt x="2346" y="578"/>
                    </a:lnTo>
                    <a:lnTo>
                      <a:pt x="2313" y="589"/>
                    </a:lnTo>
                    <a:lnTo>
                      <a:pt x="2280" y="589"/>
                    </a:lnTo>
                    <a:lnTo>
                      <a:pt x="2247" y="600"/>
                    </a:lnTo>
                    <a:lnTo>
                      <a:pt x="2204" y="611"/>
                    </a:lnTo>
                    <a:lnTo>
                      <a:pt x="2171" y="622"/>
                    </a:lnTo>
                    <a:lnTo>
                      <a:pt x="2138" y="622"/>
                    </a:lnTo>
                    <a:lnTo>
                      <a:pt x="2095" y="622"/>
                    </a:lnTo>
                    <a:lnTo>
                      <a:pt x="2062" y="622"/>
                    </a:lnTo>
                    <a:lnTo>
                      <a:pt x="2029" y="622"/>
                    </a:lnTo>
                    <a:lnTo>
                      <a:pt x="1986" y="622"/>
                    </a:lnTo>
                    <a:lnTo>
                      <a:pt x="1953" y="622"/>
                    </a:lnTo>
                    <a:lnTo>
                      <a:pt x="1866" y="633"/>
                    </a:lnTo>
                    <a:lnTo>
                      <a:pt x="1767" y="633"/>
                    </a:lnTo>
                    <a:lnTo>
                      <a:pt x="1724" y="644"/>
                    </a:lnTo>
                    <a:lnTo>
                      <a:pt x="1647" y="644"/>
                    </a:lnTo>
                    <a:lnTo>
                      <a:pt x="1538" y="655"/>
                    </a:lnTo>
                    <a:lnTo>
                      <a:pt x="1495" y="666"/>
                    </a:lnTo>
                    <a:lnTo>
                      <a:pt x="1418" y="666"/>
                    </a:lnTo>
                    <a:lnTo>
                      <a:pt x="1375" y="676"/>
                    </a:lnTo>
                    <a:lnTo>
                      <a:pt x="1342" y="676"/>
                    </a:lnTo>
                    <a:lnTo>
                      <a:pt x="1309" y="676"/>
                    </a:lnTo>
                    <a:lnTo>
                      <a:pt x="1266" y="687"/>
                    </a:lnTo>
                    <a:lnTo>
                      <a:pt x="1233" y="687"/>
                    </a:lnTo>
                    <a:lnTo>
                      <a:pt x="1200" y="698"/>
                    </a:lnTo>
                    <a:lnTo>
                      <a:pt x="1167" y="709"/>
                    </a:lnTo>
                    <a:lnTo>
                      <a:pt x="1124" y="720"/>
                    </a:lnTo>
                    <a:lnTo>
                      <a:pt x="1091" y="731"/>
                    </a:lnTo>
                    <a:lnTo>
                      <a:pt x="1058" y="731"/>
                    </a:lnTo>
                    <a:lnTo>
                      <a:pt x="1015" y="742"/>
                    </a:lnTo>
                    <a:lnTo>
                      <a:pt x="982" y="753"/>
                    </a:lnTo>
                    <a:lnTo>
                      <a:pt x="949" y="764"/>
                    </a:lnTo>
                    <a:lnTo>
                      <a:pt x="851" y="775"/>
                    </a:lnTo>
                    <a:lnTo>
                      <a:pt x="818" y="775"/>
                    </a:lnTo>
                    <a:lnTo>
                      <a:pt x="731" y="786"/>
                    </a:lnTo>
                    <a:lnTo>
                      <a:pt x="633" y="786"/>
                    </a:lnTo>
                    <a:lnTo>
                      <a:pt x="535" y="796"/>
                    </a:lnTo>
                    <a:lnTo>
                      <a:pt x="447" y="807"/>
                    </a:lnTo>
                    <a:lnTo>
                      <a:pt x="360" y="818"/>
                    </a:lnTo>
                    <a:lnTo>
                      <a:pt x="327" y="829"/>
                    </a:lnTo>
                    <a:lnTo>
                      <a:pt x="251" y="829"/>
                    </a:lnTo>
                    <a:lnTo>
                      <a:pt x="218" y="840"/>
                    </a:lnTo>
                    <a:lnTo>
                      <a:pt x="175" y="862"/>
                    </a:lnTo>
                    <a:lnTo>
                      <a:pt x="142" y="873"/>
                    </a:lnTo>
                    <a:lnTo>
                      <a:pt x="109" y="884"/>
                    </a:lnTo>
                    <a:lnTo>
                      <a:pt x="66" y="916"/>
                    </a:lnTo>
                    <a:lnTo>
                      <a:pt x="33" y="938"/>
                    </a:lnTo>
                    <a:lnTo>
                      <a:pt x="0" y="949"/>
                    </a:lnTo>
                  </a:path>
                </a:pathLst>
              </a:custGeom>
              <a:noFill/>
              <a:ln w="50800" cap="rnd" cmpd="sng">
                <a:solidFill>
                  <a:srgbClr val="F35B1B"/>
                </a:solidFill>
                <a:prstDash val="solid"/>
                <a:round/>
                <a:headEnd type="none" w="med" len="med"/>
                <a:tailEnd type="none" w="med" len="med"/>
              </a:ln>
              <a:effectLst/>
            </p:spPr>
            <p:txBody>
              <a:bodyPr/>
              <a:lstStyle/>
              <a:p>
                <a:pPr>
                  <a:defRPr/>
                </a:pPr>
                <a:endParaRPr lang="en-US">
                  <a:latin typeface="Garamond" pitchFamily="-105" charset="0"/>
                  <a:ea typeface="ＭＳ Ｐゴシック" pitchFamily="-105" charset="-128"/>
                  <a:cs typeface="+mn-cs"/>
                </a:endParaRPr>
              </a:p>
            </p:txBody>
          </p:sp>
          <p:sp>
            <p:nvSpPr>
              <p:cNvPr id="174094" name="Rectangle 14"/>
              <p:cNvSpPr>
                <a:spLocks noChangeArrowheads="1"/>
              </p:cNvSpPr>
              <p:nvPr/>
            </p:nvSpPr>
            <p:spPr bwMode="auto">
              <a:xfrm>
                <a:off x="62" y="194"/>
                <a:ext cx="4291" cy="494"/>
              </a:xfrm>
              <a:prstGeom prst="rect">
                <a:avLst/>
              </a:prstGeom>
              <a:solidFill>
                <a:srgbClr val="00279F"/>
              </a:solidFill>
              <a:ln w="12700">
                <a:solidFill>
                  <a:schemeClr val="tx1"/>
                </a:solidFill>
                <a:miter lim="800000"/>
                <a:headEnd/>
                <a:tailEnd/>
              </a:ln>
              <a:effectLst/>
            </p:spPr>
            <p:txBody>
              <a:bodyPr wrap="none" lIns="90488" tIns="44450" rIns="90488" bIns="44450" anchor="ctr"/>
              <a:lstStyle/>
              <a:p>
                <a:pPr algn="ctr">
                  <a:defRPr/>
                </a:pPr>
                <a:r>
                  <a:rPr lang="en-US" sz="3200" b="1">
                    <a:solidFill>
                      <a:srgbClr val="FAFD00"/>
                    </a:solidFill>
                    <a:effectLst>
                      <a:outerShdw blurRad="38100" dist="38100" dir="2700000" algn="tl">
                        <a:srgbClr val="000000"/>
                      </a:outerShdw>
                    </a:effectLst>
                    <a:latin typeface="Arial" charset="0"/>
                    <a:cs typeface="MS PGothic" charset="0"/>
                  </a:rPr>
                  <a:t>Hành trình của Giô sép  đến Ai cập</a:t>
                </a:r>
                <a:endParaRPr lang="en-US">
                  <a:effectLst>
                    <a:outerShdw blurRad="38100" dist="38100" dir="2700000" algn="tl">
                      <a:srgbClr val="000000"/>
                    </a:outerShdw>
                  </a:effectLst>
                  <a:cs typeface="MS PGothic" charset="0"/>
                </a:endParaRPr>
              </a:p>
            </p:txBody>
          </p:sp>
          <p:sp>
            <p:nvSpPr>
              <p:cNvPr id="174095" name="Rectangle 15"/>
              <p:cNvSpPr>
                <a:spLocks noChangeArrowheads="1"/>
              </p:cNvSpPr>
              <p:nvPr/>
            </p:nvSpPr>
            <p:spPr bwMode="auto">
              <a:xfrm>
                <a:off x="4026" y="1440"/>
                <a:ext cx="1725" cy="1103"/>
              </a:xfrm>
              <a:prstGeom prst="rect">
                <a:avLst/>
              </a:prstGeom>
              <a:noFill/>
              <a:ln w="12700">
                <a:noFill/>
                <a:miter lim="800000"/>
                <a:headEnd/>
                <a:tailEnd/>
              </a:ln>
              <a:effectLst/>
            </p:spPr>
            <p:txBody>
              <a:bodyPr lIns="90488" tIns="44450" rIns="90488" bIns="44450">
                <a:spAutoFit/>
              </a:bodyPr>
              <a:lstStyle/>
              <a:p>
                <a:pPr algn="ctr">
                  <a:defRPr/>
                </a:pPr>
                <a:r>
                  <a:rPr lang="en-US" b="1">
                    <a:solidFill>
                      <a:srgbClr val="FAFD00"/>
                    </a:solidFill>
                    <a:effectLst>
                      <a:outerShdw blurRad="38100" dist="38100" dir="2700000" algn="tl">
                        <a:srgbClr val="000000"/>
                      </a:outerShdw>
                    </a:effectLst>
                    <a:latin typeface="Times New Roman" charset="0"/>
                    <a:cs typeface="MS PGothic" charset="0"/>
                  </a:rPr>
                  <a:t>Joseph bị bán cho thương lái</a:t>
                </a:r>
                <a:endParaRPr lang="en-US">
                  <a:effectLst>
                    <a:outerShdw blurRad="38100" dist="38100" dir="2700000" algn="tl">
                      <a:srgbClr val="000000"/>
                    </a:outerShdw>
                  </a:effectLst>
                  <a:cs typeface="MS PGothic" charset="0"/>
                </a:endParaRPr>
              </a:p>
            </p:txBody>
          </p:sp>
          <p:sp>
            <p:nvSpPr>
              <p:cNvPr id="174096" name="Rectangle 16"/>
              <p:cNvSpPr>
                <a:spLocks noChangeArrowheads="1"/>
              </p:cNvSpPr>
              <p:nvPr/>
            </p:nvSpPr>
            <p:spPr bwMode="auto">
              <a:xfrm>
                <a:off x="540" y="2160"/>
                <a:ext cx="1725" cy="748"/>
              </a:xfrm>
              <a:prstGeom prst="rect">
                <a:avLst/>
              </a:prstGeom>
              <a:noFill/>
              <a:ln w="12700">
                <a:noFill/>
                <a:miter lim="800000"/>
                <a:headEnd/>
                <a:tailEnd/>
              </a:ln>
              <a:effectLst/>
            </p:spPr>
            <p:txBody>
              <a:bodyPr lIns="90488" tIns="44450" rIns="90488" bIns="44450">
                <a:spAutoFit/>
              </a:bodyPr>
              <a:lstStyle/>
              <a:p>
                <a:pPr algn="ctr">
                  <a:defRPr/>
                </a:pPr>
                <a:r>
                  <a:rPr lang="en-US" b="1" dirty="0" err="1">
                    <a:solidFill>
                      <a:srgbClr val="FAFD00"/>
                    </a:solidFill>
                    <a:effectLst>
                      <a:outerShdw blurRad="38100" dist="38100" dir="2700000" algn="tl">
                        <a:srgbClr val="C0C0C0"/>
                      </a:outerShdw>
                    </a:effectLst>
                    <a:latin typeface="Times New Roman" pitchFamily="18" charset="0"/>
                    <a:ea typeface="ＭＳ Ｐゴシック" pitchFamily="-105" charset="-128"/>
                    <a:cs typeface="+mn-cs"/>
                  </a:rPr>
                  <a:t>Photipha</a:t>
                </a:r>
                <a:r>
                  <a:rPr lang="en-US" b="1" dirty="0">
                    <a:solidFill>
                      <a:srgbClr val="FAFD00"/>
                    </a:solidFill>
                    <a:effectLst>
                      <a:outerShdw blurRad="38100" dist="38100" dir="2700000" algn="tl">
                        <a:srgbClr val="C0C0C0"/>
                      </a:outerShdw>
                    </a:effectLst>
                    <a:latin typeface="Times New Roman" pitchFamily="18" charset="0"/>
                    <a:ea typeface="ＭＳ Ｐゴシック" pitchFamily="-105" charset="-128"/>
                    <a:cs typeface="+mn-cs"/>
                  </a:rPr>
                  <a:t>    &amp; </a:t>
                </a:r>
                <a:r>
                  <a:rPr lang="en-US" b="1" dirty="0" err="1">
                    <a:solidFill>
                      <a:srgbClr val="FAFD00"/>
                    </a:solidFill>
                    <a:effectLst>
                      <a:outerShdw blurRad="38100" dist="38100" dir="2700000" algn="tl">
                        <a:srgbClr val="C0C0C0"/>
                      </a:outerShdw>
                    </a:effectLst>
                    <a:latin typeface="Times New Roman" pitchFamily="18" charset="0"/>
                    <a:ea typeface="ＭＳ Ｐゴシック" pitchFamily="-105" charset="-128"/>
                    <a:cs typeface="+mn-cs"/>
                  </a:rPr>
                  <a:t>Pharaon</a:t>
                </a:r>
                <a:endParaRPr lang="en-US" dirty="0">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4097" name="AutoShape 17"/>
              <p:cNvSpPr>
                <a:spLocks noChangeArrowheads="1"/>
              </p:cNvSpPr>
              <p:nvPr/>
            </p:nvSpPr>
            <p:spPr bwMode="auto">
              <a:xfrm rot="-5508087">
                <a:off x="2883" y="1606"/>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4098" name="AutoShape 18"/>
              <p:cNvSpPr>
                <a:spLocks noChangeArrowheads="1"/>
              </p:cNvSpPr>
              <p:nvPr/>
            </p:nvSpPr>
            <p:spPr bwMode="auto">
              <a:xfrm rot="-5508087">
                <a:off x="1599" y="1768"/>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4099" name="AutoShape 19"/>
              <p:cNvSpPr>
                <a:spLocks noChangeArrowheads="1"/>
              </p:cNvSpPr>
              <p:nvPr/>
            </p:nvSpPr>
            <p:spPr bwMode="auto">
              <a:xfrm rot="-7596764">
                <a:off x="4086" y="1207"/>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2"/>
          <p:cNvGrpSpPr>
            <a:grpSpLocks/>
          </p:cNvGrpSpPr>
          <p:nvPr/>
        </p:nvGrpSpPr>
        <p:grpSpPr bwMode="auto">
          <a:xfrm>
            <a:off x="239713" y="247650"/>
            <a:ext cx="8904287" cy="6610350"/>
            <a:chOff x="0" y="156"/>
            <a:chExt cx="5609" cy="4164"/>
          </a:xfrm>
        </p:grpSpPr>
        <p:pic>
          <p:nvPicPr>
            <p:cNvPr id="64514" name="Picture 3" descr="Mediteran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 y="231"/>
              <a:ext cx="5433" cy="4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515" name="Group 4"/>
            <p:cNvGrpSpPr>
              <a:grpSpLocks/>
            </p:cNvGrpSpPr>
            <p:nvPr/>
          </p:nvGrpSpPr>
          <p:grpSpPr bwMode="auto">
            <a:xfrm>
              <a:off x="0" y="156"/>
              <a:ext cx="5609" cy="4164"/>
              <a:chOff x="0" y="156"/>
              <a:chExt cx="5609" cy="4164"/>
            </a:xfrm>
          </p:grpSpPr>
          <p:sp>
            <p:nvSpPr>
              <p:cNvPr id="175109" name="Rectangle 5"/>
              <p:cNvSpPr>
                <a:spLocks noChangeArrowheads="1"/>
              </p:cNvSpPr>
              <p:nvPr/>
            </p:nvSpPr>
            <p:spPr bwMode="auto">
              <a:xfrm>
                <a:off x="451" y="156"/>
                <a:ext cx="4792" cy="985"/>
              </a:xfrm>
              <a:prstGeom prst="rect">
                <a:avLst/>
              </a:prstGeom>
              <a:solidFill>
                <a:srgbClr val="00279F"/>
              </a:solidFill>
              <a:ln w="12700">
                <a:solidFill>
                  <a:schemeClr val="tx1"/>
                </a:solidFill>
                <a:miter lim="800000"/>
                <a:headEnd/>
                <a:tailEnd/>
              </a:ln>
              <a:effectLst/>
            </p:spPr>
            <p:txBody>
              <a:bodyPr wrap="none" lIns="90488" tIns="44450" rIns="90488" bIns="44450" anchor="ctr"/>
              <a:lstStyle/>
              <a:p>
                <a:pPr algn="ctr">
                  <a:spcBef>
                    <a:spcPct val="0"/>
                  </a:spcBef>
                  <a:defRPr/>
                </a:pPr>
                <a:r>
                  <a:rPr lang="en-US" sz="4000" b="1" u="sng">
                    <a:solidFill>
                      <a:srgbClr val="FAFD00"/>
                    </a:solidFill>
                    <a:effectLst>
                      <a:outerShdw blurRad="38100" dist="38100" dir="2700000" algn="tl">
                        <a:srgbClr val="000000"/>
                      </a:outerShdw>
                    </a:effectLst>
                    <a:latin typeface="Times New Roman" charset="0"/>
                    <a:cs typeface="MS PGothic" charset="0"/>
                  </a:rPr>
                  <a:t>Hành trình của  gia đình Giô  sép</a:t>
                </a:r>
              </a:p>
              <a:p>
                <a:pPr algn="ctr">
                  <a:spcBef>
                    <a:spcPct val="0"/>
                  </a:spcBef>
                  <a:defRPr/>
                </a:pPr>
                <a:r>
                  <a:rPr lang="en-US" sz="4000" b="1" u="sng">
                    <a:solidFill>
                      <a:srgbClr val="FAFD00"/>
                    </a:solidFill>
                    <a:effectLst>
                      <a:outerShdw blurRad="38100" dist="38100" dir="2700000" algn="tl">
                        <a:srgbClr val="000000"/>
                      </a:outerShdw>
                    </a:effectLst>
                    <a:latin typeface="Times New Roman" charset="0"/>
                    <a:cs typeface="MS PGothic" charset="0"/>
                  </a:rPr>
                  <a:t> đến Goshen vì nạn đói</a:t>
                </a:r>
                <a:endParaRPr lang="en-US">
                  <a:effectLst>
                    <a:outerShdw blurRad="38100" dist="38100" dir="2700000" algn="tl">
                      <a:srgbClr val="000000"/>
                    </a:outerShdw>
                  </a:effectLst>
                  <a:cs typeface="MS PGothic" charset="0"/>
                </a:endParaRPr>
              </a:p>
            </p:txBody>
          </p:sp>
          <p:sp>
            <p:nvSpPr>
              <p:cNvPr id="175110" name="Freeform 6"/>
              <p:cNvSpPr>
                <a:spLocks/>
              </p:cNvSpPr>
              <p:nvPr/>
            </p:nvSpPr>
            <p:spPr bwMode="auto">
              <a:xfrm>
                <a:off x="3044" y="2716"/>
                <a:ext cx="1964" cy="1114"/>
              </a:xfrm>
              <a:custGeom>
                <a:avLst/>
                <a:gdLst/>
                <a:ahLst/>
                <a:cxnLst>
                  <a:cxn ang="0">
                    <a:pos x="1963" y="0"/>
                  </a:cxn>
                  <a:cxn ang="0">
                    <a:pos x="1963" y="33"/>
                  </a:cxn>
                  <a:cxn ang="0">
                    <a:pos x="1963" y="66"/>
                  </a:cxn>
                  <a:cxn ang="0">
                    <a:pos x="1963" y="99"/>
                  </a:cxn>
                  <a:cxn ang="0">
                    <a:pos x="1963" y="142"/>
                  </a:cxn>
                  <a:cxn ang="0">
                    <a:pos x="1963" y="175"/>
                  </a:cxn>
                  <a:cxn ang="0">
                    <a:pos x="1953" y="208"/>
                  </a:cxn>
                  <a:cxn ang="0">
                    <a:pos x="1942" y="251"/>
                  </a:cxn>
                  <a:cxn ang="0">
                    <a:pos x="1920" y="284"/>
                  </a:cxn>
                  <a:cxn ang="0">
                    <a:pos x="1898" y="317"/>
                  </a:cxn>
                  <a:cxn ang="0">
                    <a:pos x="1865" y="349"/>
                  </a:cxn>
                  <a:cxn ang="0">
                    <a:pos x="1843" y="382"/>
                  </a:cxn>
                  <a:cxn ang="0">
                    <a:pos x="1800" y="404"/>
                  </a:cxn>
                  <a:cxn ang="0">
                    <a:pos x="1767" y="426"/>
                  </a:cxn>
                  <a:cxn ang="0">
                    <a:pos x="1734" y="437"/>
                  </a:cxn>
                  <a:cxn ang="0">
                    <a:pos x="1691" y="448"/>
                  </a:cxn>
                  <a:cxn ang="0">
                    <a:pos x="1658" y="448"/>
                  </a:cxn>
                  <a:cxn ang="0">
                    <a:pos x="1625" y="459"/>
                  </a:cxn>
                  <a:cxn ang="0">
                    <a:pos x="1582" y="459"/>
                  </a:cxn>
                  <a:cxn ang="0">
                    <a:pos x="1549" y="459"/>
                  </a:cxn>
                  <a:cxn ang="0">
                    <a:pos x="1516" y="459"/>
                  </a:cxn>
                  <a:cxn ang="0">
                    <a:pos x="1483" y="459"/>
                  </a:cxn>
                  <a:cxn ang="0">
                    <a:pos x="1440" y="469"/>
                  </a:cxn>
                  <a:cxn ang="0">
                    <a:pos x="1407" y="469"/>
                  </a:cxn>
                  <a:cxn ang="0">
                    <a:pos x="1374" y="480"/>
                  </a:cxn>
                  <a:cxn ang="0">
                    <a:pos x="1331" y="480"/>
                  </a:cxn>
                  <a:cxn ang="0">
                    <a:pos x="1298" y="480"/>
                  </a:cxn>
                  <a:cxn ang="0">
                    <a:pos x="1265" y="480"/>
                  </a:cxn>
                  <a:cxn ang="0">
                    <a:pos x="1222" y="491"/>
                  </a:cxn>
                  <a:cxn ang="0">
                    <a:pos x="1189" y="491"/>
                  </a:cxn>
                  <a:cxn ang="0">
                    <a:pos x="1156" y="502"/>
                  </a:cxn>
                  <a:cxn ang="0">
                    <a:pos x="1123" y="513"/>
                  </a:cxn>
                  <a:cxn ang="0">
                    <a:pos x="1080" y="513"/>
                  </a:cxn>
                  <a:cxn ang="0">
                    <a:pos x="1047" y="513"/>
                  </a:cxn>
                  <a:cxn ang="0">
                    <a:pos x="1014" y="513"/>
                  </a:cxn>
                  <a:cxn ang="0">
                    <a:pos x="971" y="513"/>
                  </a:cxn>
                  <a:cxn ang="0">
                    <a:pos x="938" y="513"/>
                  </a:cxn>
                  <a:cxn ang="0">
                    <a:pos x="905" y="513"/>
                  </a:cxn>
                  <a:cxn ang="0">
                    <a:pos x="862" y="513"/>
                  </a:cxn>
                  <a:cxn ang="0">
                    <a:pos x="829" y="524"/>
                  </a:cxn>
                  <a:cxn ang="0">
                    <a:pos x="796" y="535"/>
                  </a:cxn>
                  <a:cxn ang="0">
                    <a:pos x="763" y="557"/>
                  </a:cxn>
                  <a:cxn ang="0">
                    <a:pos x="720" y="579"/>
                  </a:cxn>
                  <a:cxn ang="0">
                    <a:pos x="687" y="589"/>
                  </a:cxn>
                  <a:cxn ang="0">
                    <a:pos x="654" y="611"/>
                  </a:cxn>
                  <a:cxn ang="0">
                    <a:pos x="611" y="644"/>
                  </a:cxn>
                  <a:cxn ang="0">
                    <a:pos x="578" y="666"/>
                  </a:cxn>
                  <a:cxn ang="0">
                    <a:pos x="556" y="699"/>
                  </a:cxn>
                  <a:cxn ang="0">
                    <a:pos x="523" y="742"/>
                  </a:cxn>
                  <a:cxn ang="0">
                    <a:pos x="491" y="775"/>
                  </a:cxn>
                  <a:cxn ang="0">
                    <a:pos x="469" y="808"/>
                  </a:cxn>
                  <a:cxn ang="0">
                    <a:pos x="436" y="851"/>
                  </a:cxn>
                  <a:cxn ang="0">
                    <a:pos x="414" y="884"/>
                  </a:cxn>
                  <a:cxn ang="0">
                    <a:pos x="393" y="917"/>
                  </a:cxn>
                  <a:cxn ang="0">
                    <a:pos x="360" y="949"/>
                  </a:cxn>
                  <a:cxn ang="0">
                    <a:pos x="327" y="982"/>
                  </a:cxn>
                  <a:cxn ang="0">
                    <a:pos x="294" y="1004"/>
                  </a:cxn>
                  <a:cxn ang="0">
                    <a:pos x="218" y="1026"/>
                  </a:cxn>
                  <a:cxn ang="0">
                    <a:pos x="142" y="1037"/>
                  </a:cxn>
                  <a:cxn ang="0">
                    <a:pos x="65" y="1059"/>
                  </a:cxn>
                  <a:cxn ang="0">
                    <a:pos x="22" y="1080"/>
                  </a:cxn>
                  <a:cxn ang="0">
                    <a:pos x="0" y="1113"/>
                  </a:cxn>
                </a:cxnLst>
                <a:rect l="0" t="0" r="r" b="b"/>
                <a:pathLst>
                  <a:path w="1964" h="1114">
                    <a:moveTo>
                      <a:pt x="1963" y="0"/>
                    </a:moveTo>
                    <a:lnTo>
                      <a:pt x="1963" y="33"/>
                    </a:lnTo>
                    <a:lnTo>
                      <a:pt x="1963" y="66"/>
                    </a:lnTo>
                    <a:lnTo>
                      <a:pt x="1963" y="99"/>
                    </a:lnTo>
                    <a:lnTo>
                      <a:pt x="1963" y="142"/>
                    </a:lnTo>
                    <a:lnTo>
                      <a:pt x="1963" y="175"/>
                    </a:lnTo>
                    <a:lnTo>
                      <a:pt x="1953" y="208"/>
                    </a:lnTo>
                    <a:lnTo>
                      <a:pt x="1942" y="251"/>
                    </a:lnTo>
                    <a:lnTo>
                      <a:pt x="1920" y="284"/>
                    </a:lnTo>
                    <a:lnTo>
                      <a:pt x="1898" y="317"/>
                    </a:lnTo>
                    <a:lnTo>
                      <a:pt x="1865" y="349"/>
                    </a:lnTo>
                    <a:lnTo>
                      <a:pt x="1843" y="382"/>
                    </a:lnTo>
                    <a:lnTo>
                      <a:pt x="1800" y="404"/>
                    </a:lnTo>
                    <a:lnTo>
                      <a:pt x="1767" y="426"/>
                    </a:lnTo>
                    <a:lnTo>
                      <a:pt x="1734" y="437"/>
                    </a:lnTo>
                    <a:lnTo>
                      <a:pt x="1691" y="448"/>
                    </a:lnTo>
                    <a:lnTo>
                      <a:pt x="1658" y="448"/>
                    </a:lnTo>
                    <a:lnTo>
                      <a:pt x="1625" y="459"/>
                    </a:lnTo>
                    <a:lnTo>
                      <a:pt x="1582" y="459"/>
                    </a:lnTo>
                    <a:lnTo>
                      <a:pt x="1549" y="459"/>
                    </a:lnTo>
                    <a:lnTo>
                      <a:pt x="1516" y="459"/>
                    </a:lnTo>
                    <a:lnTo>
                      <a:pt x="1483" y="459"/>
                    </a:lnTo>
                    <a:lnTo>
                      <a:pt x="1440" y="469"/>
                    </a:lnTo>
                    <a:lnTo>
                      <a:pt x="1407" y="469"/>
                    </a:lnTo>
                    <a:lnTo>
                      <a:pt x="1374" y="480"/>
                    </a:lnTo>
                    <a:lnTo>
                      <a:pt x="1331" y="480"/>
                    </a:lnTo>
                    <a:lnTo>
                      <a:pt x="1298" y="480"/>
                    </a:lnTo>
                    <a:lnTo>
                      <a:pt x="1265" y="480"/>
                    </a:lnTo>
                    <a:lnTo>
                      <a:pt x="1222" y="491"/>
                    </a:lnTo>
                    <a:lnTo>
                      <a:pt x="1189" y="491"/>
                    </a:lnTo>
                    <a:lnTo>
                      <a:pt x="1156" y="502"/>
                    </a:lnTo>
                    <a:lnTo>
                      <a:pt x="1123" y="513"/>
                    </a:lnTo>
                    <a:lnTo>
                      <a:pt x="1080" y="513"/>
                    </a:lnTo>
                    <a:lnTo>
                      <a:pt x="1047" y="513"/>
                    </a:lnTo>
                    <a:lnTo>
                      <a:pt x="1014" y="513"/>
                    </a:lnTo>
                    <a:lnTo>
                      <a:pt x="971" y="513"/>
                    </a:lnTo>
                    <a:lnTo>
                      <a:pt x="938" y="513"/>
                    </a:lnTo>
                    <a:lnTo>
                      <a:pt x="905" y="513"/>
                    </a:lnTo>
                    <a:lnTo>
                      <a:pt x="862" y="513"/>
                    </a:lnTo>
                    <a:lnTo>
                      <a:pt x="829" y="524"/>
                    </a:lnTo>
                    <a:lnTo>
                      <a:pt x="796" y="535"/>
                    </a:lnTo>
                    <a:lnTo>
                      <a:pt x="763" y="557"/>
                    </a:lnTo>
                    <a:lnTo>
                      <a:pt x="720" y="579"/>
                    </a:lnTo>
                    <a:lnTo>
                      <a:pt x="687" y="589"/>
                    </a:lnTo>
                    <a:lnTo>
                      <a:pt x="654" y="611"/>
                    </a:lnTo>
                    <a:lnTo>
                      <a:pt x="611" y="644"/>
                    </a:lnTo>
                    <a:lnTo>
                      <a:pt x="578" y="666"/>
                    </a:lnTo>
                    <a:lnTo>
                      <a:pt x="556" y="699"/>
                    </a:lnTo>
                    <a:lnTo>
                      <a:pt x="523" y="742"/>
                    </a:lnTo>
                    <a:lnTo>
                      <a:pt x="491" y="775"/>
                    </a:lnTo>
                    <a:lnTo>
                      <a:pt x="469" y="808"/>
                    </a:lnTo>
                    <a:lnTo>
                      <a:pt x="436" y="851"/>
                    </a:lnTo>
                    <a:lnTo>
                      <a:pt x="414" y="884"/>
                    </a:lnTo>
                    <a:lnTo>
                      <a:pt x="393" y="917"/>
                    </a:lnTo>
                    <a:lnTo>
                      <a:pt x="360" y="949"/>
                    </a:lnTo>
                    <a:lnTo>
                      <a:pt x="327" y="982"/>
                    </a:lnTo>
                    <a:lnTo>
                      <a:pt x="294" y="1004"/>
                    </a:lnTo>
                    <a:lnTo>
                      <a:pt x="218" y="1026"/>
                    </a:lnTo>
                    <a:lnTo>
                      <a:pt x="142" y="1037"/>
                    </a:lnTo>
                    <a:lnTo>
                      <a:pt x="65" y="1059"/>
                    </a:lnTo>
                    <a:lnTo>
                      <a:pt x="22" y="1080"/>
                    </a:lnTo>
                    <a:lnTo>
                      <a:pt x="0" y="1113"/>
                    </a:lnTo>
                  </a:path>
                </a:pathLst>
              </a:custGeom>
              <a:noFill/>
              <a:ln w="50800" cap="rnd" cmpd="sng">
                <a:solidFill>
                  <a:srgbClr val="F35B1B"/>
                </a:solidFill>
                <a:prstDash val="solid"/>
                <a:round/>
                <a:headEnd type="none" w="med" len="med"/>
                <a:tailEnd type="none" w="med" len="med"/>
              </a:ln>
              <a:effectLst/>
            </p:spPr>
            <p:txBody>
              <a:bodyPr/>
              <a:lstStyle/>
              <a:p>
                <a:pPr>
                  <a:defRPr/>
                </a:pPr>
                <a:endParaRPr lang="en-US">
                  <a:latin typeface="Garamond" pitchFamily="-105" charset="0"/>
                  <a:ea typeface="ＭＳ Ｐゴシック" pitchFamily="-105" charset="-128"/>
                  <a:cs typeface="+mn-cs"/>
                </a:endParaRPr>
              </a:p>
            </p:txBody>
          </p:sp>
          <p:sp>
            <p:nvSpPr>
              <p:cNvPr id="175111" name="Rectangle 7"/>
              <p:cNvSpPr>
                <a:spLocks noChangeArrowheads="1"/>
              </p:cNvSpPr>
              <p:nvPr/>
            </p:nvSpPr>
            <p:spPr bwMode="auto">
              <a:xfrm>
                <a:off x="150" y="1981"/>
                <a:ext cx="2797" cy="754"/>
              </a:xfrm>
              <a:prstGeom prst="rect">
                <a:avLst/>
              </a:prstGeom>
              <a:noFill/>
              <a:ln w="12700">
                <a:noFill/>
                <a:miter lim="800000"/>
                <a:headEnd/>
                <a:tailEnd/>
              </a:ln>
              <a:effectLst/>
            </p:spPr>
            <p:txBody>
              <a:bodyPr wrap="none" lIns="90488" tIns="44450" rIns="90488" bIns="44450">
                <a:spAutoFit/>
              </a:bodyPr>
              <a:lstStyle/>
              <a:p>
                <a:pPr>
                  <a:spcBef>
                    <a:spcPct val="0"/>
                  </a:spcBef>
                  <a:defRPr/>
                </a:pPr>
                <a:r>
                  <a:rPr lang="en-US" b="1">
                    <a:solidFill>
                      <a:srgbClr val="FFFFFF"/>
                    </a:solidFill>
                    <a:effectLst>
                      <a:outerShdw blurRad="38100" dist="38100" dir="2700000" algn="tl">
                        <a:srgbClr val="000000"/>
                      </a:outerShdw>
                    </a:effectLst>
                    <a:latin typeface="Arial" charset="0"/>
                    <a:cs typeface="MS PGothic" charset="0"/>
                  </a:rPr>
                  <a:t>Đồng bằng trù phú </a:t>
                </a:r>
              </a:p>
              <a:p>
                <a:pPr>
                  <a:spcBef>
                    <a:spcPct val="0"/>
                  </a:spcBef>
                  <a:defRPr/>
                </a:pPr>
                <a:r>
                  <a:rPr lang="en-US" b="1">
                    <a:solidFill>
                      <a:srgbClr val="FFFFFF"/>
                    </a:solidFill>
                    <a:effectLst>
                      <a:outerShdw blurRad="38100" dist="38100" dir="2700000" algn="tl">
                        <a:srgbClr val="000000"/>
                      </a:outerShdw>
                    </a:effectLst>
                    <a:latin typeface="Arial" charset="0"/>
                    <a:cs typeface="MS PGothic" charset="0"/>
                  </a:rPr>
                  <a:t>Của sông Nile</a:t>
                </a:r>
                <a:endParaRPr lang="en-US">
                  <a:effectLst>
                    <a:outerShdw blurRad="38100" dist="38100" dir="2700000" algn="tl">
                      <a:srgbClr val="000000"/>
                    </a:outerShdw>
                  </a:effectLst>
                  <a:cs typeface="MS PGothic" charset="0"/>
                </a:endParaRPr>
              </a:p>
            </p:txBody>
          </p:sp>
          <p:sp>
            <p:nvSpPr>
              <p:cNvPr id="175112" name="Line 8"/>
              <p:cNvSpPr>
                <a:spLocks noChangeShapeType="1"/>
              </p:cNvSpPr>
              <p:nvPr/>
            </p:nvSpPr>
            <p:spPr bwMode="auto">
              <a:xfrm>
                <a:off x="1445" y="2537"/>
                <a:ext cx="1080" cy="688"/>
              </a:xfrm>
              <a:prstGeom prst="line">
                <a:avLst/>
              </a:prstGeom>
              <a:noFill/>
              <a:ln w="50800">
                <a:solidFill>
                  <a:schemeClr val="tx1"/>
                </a:solidFill>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5113" name="Rectangle 9"/>
              <p:cNvSpPr>
                <a:spLocks noChangeArrowheads="1"/>
              </p:cNvSpPr>
              <p:nvPr/>
            </p:nvSpPr>
            <p:spPr bwMode="auto">
              <a:xfrm>
                <a:off x="1435" y="3833"/>
                <a:ext cx="1171" cy="478"/>
              </a:xfrm>
              <a:prstGeom prst="rect">
                <a:avLst/>
              </a:prstGeom>
              <a:noFill/>
              <a:ln w="12700">
                <a:noFill/>
                <a:miter lim="800000"/>
                <a:headEnd/>
                <a:tailEnd/>
              </a:ln>
              <a:effectLst/>
            </p:spPr>
            <p:txBody>
              <a:bodyPr wrap="none" lIns="90488" tIns="44450" rIns="90488" bIns="44450">
                <a:spAutoFit/>
              </a:bodyPr>
              <a:lstStyle/>
              <a:p>
                <a:pPr>
                  <a:defRPr/>
                </a:pPr>
                <a:r>
                  <a:rPr lang="en-US" sz="4400" b="1">
                    <a:solidFill>
                      <a:srgbClr val="000000"/>
                    </a:solidFill>
                    <a:effectLst>
                      <a:outerShdw blurRad="38100" dist="38100" dir="2700000" algn="tl">
                        <a:srgbClr val="FFFFFF"/>
                      </a:outerShdw>
                    </a:effectLst>
                    <a:latin typeface="Arial" charset="0"/>
                    <a:cs typeface="MS PGothic" charset="0"/>
                  </a:rPr>
                  <a:t>Ai cập</a:t>
                </a:r>
                <a:endParaRPr lang="en-US">
                  <a:effectLst>
                    <a:outerShdw blurRad="38100" dist="38100" dir="2700000" algn="tl">
                      <a:srgbClr val="000000"/>
                    </a:outerShdw>
                  </a:effectLst>
                  <a:cs typeface="MS PGothic" charset="0"/>
                </a:endParaRPr>
              </a:p>
            </p:txBody>
          </p:sp>
          <p:sp>
            <p:nvSpPr>
              <p:cNvPr id="175114" name="Rectangle 10"/>
              <p:cNvSpPr>
                <a:spLocks noChangeArrowheads="1"/>
              </p:cNvSpPr>
              <p:nvPr/>
            </p:nvSpPr>
            <p:spPr bwMode="auto">
              <a:xfrm>
                <a:off x="4455" y="2129"/>
                <a:ext cx="1154"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C0C0C0"/>
                      </a:outerShdw>
                    </a:effectLst>
                    <a:latin typeface="Arial" pitchFamily="34" charset="0"/>
                    <a:ea typeface="ＭＳ Ｐゴシック" pitchFamily="-105" charset="-128"/>
                    <a:cs typeface="+mn-cs"/>
                  </a:rPr>
                  <a:t>Canaan</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75115" name="Rectangle 11"/>
              <p:cNvSpPr>
                <a:spLocks noChangeArrowheads="1"/>
              </p:cNvSpPr>
              <p:nvPr/>
            </p:nvSpPr>
            <p:spPr bwMode="auto">
              <a:xfrm>
                <a:off x="0" y="4130"/>
                <a:ext cx="1064" cy="190"/>
              </a:xfrm>
              <a:prstGeom prst="rect">
                <a:avLst/>
              </a:prstGeom>
              <a:noFill/>
              <a:ln w="12700">
                <a:noFill/>
                <a:miter lim="800000"/>
                <a:headEnd/>
                <a:tailEnd/>
              </a:ln>
              <a:effectLst/>
            </p:spPr>
            <p:txBody>
              <a:bodyPr lIns="90488" tIns="44450" rIns="90488" bIns="44450">
                <a:spAutoFit/>
              </a:bodyPr>
              <a:lstStyle/>
              <a:p>
                <a:pPr>
                  <a:defRPr/>
                </a:pPr>
                <a:r>
                  <a:rPr lang="en-US" sz="1400">
                    <a:solidFill>
                      <a:srgbClr val="000000"/>
                    </a:solidFill>
                    <a:effectLst/>
                    <a:latin typeface="Arial Narrow" charset="0"/>
                    <a:ea typeface="MS PGothic" charset="0"/>
                    <a:cs typeface="MS PGothic" charset="0"/>
                  </a:rPr>
                  <a:t>©</a:t>
                </a:r>
                <a:endParaRPr lang="en-US">
                  <a:effectLst>
                    <a:outerShdw blurRad="38100" dist="38100" dir="2700000" algn="tl">
                      <a:srgbClr val="000000"/>
                    </a:outerShdw>
                  </a:effectLst>
                  <a:ea typeface="MS PGothic" charset="0"/>
                  <a:cs typeface="MS PGothic" charset="0"/>
                </a:endParaRPr>
              </a:p>
            </p:txBody>
          </p:sp>
          <p:sp>
            <p:nvSpPr>
              <p:cNvPr id="175116" name="AutoShape 12"/>
              <p:cNvSpPr>
                <a:spLocks noChangeArrowheads="1"/>
              </p:cNvSpPr>
              <p:nvPr/>
            </p:nvSpPr>
            <p:spPr bwMode="auto">
              <a:xfrm rot="-5508087">
                <a:off x="3981" y="3154"/>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5117" name="AutoShape 13"/>
              <p:cNvSpPr>
                <a:spLocks noChangeArrowheads="1"/>
              </p:cNvSpPr>
              <p:nvPr/>
            </p:nvSpPr>
            <p:spPr bwMode="auto">
              <a:xfrm rot="-8606923">
                <a:off x="3375" y="3565"/>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75118" name="AutoShape 14"/>
              <p:cNvSpPr>
                <a:spLocks noChangeArrowheads="1"/>
              </p:cNvSpPr>
              <p:nvPr/>
            </p:nvSpPr>
            <p:spPr bwMode="auto">
              <a:xfrm rot="-10800279">
                <a:off x="4953" y="2767"/>
                <a:ext cx="98" cy="146"/>
              </a:xfrm>
              <a:prstGeom prst="triangle">
                <a:avLst>
                  <a:gd name="adj" fmla="val 50000"/>
                </a:avLst>
              </a:prstGeom>
              <a:solidFill>
                <a:srgbClr val="FF5008"/>
              </a:solidFill>
              <a:ln w="12700">
                <a:solidFill>
                  <a:srgbClr val="FF5008"/>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http://searchingthescriptures.net/images/maps/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0"/>
            <a:ext cx="65166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052513"/>
            <a:ext cx="2627313" cy="3694112"/>
          </a:xfrm>
          <a:prstGeom prst="rect">
            <a:avLst/>
          </a:prstGeom>
          <a:noFill/>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Thành của</a:t>
            </a:r>
          </a:p>
          <a:p>
            <a:pPr algn="ctr">
              <a:defRPr/>
            </a:pPr>
            <a:r>
              <a:rPr lang="en-US">
                <a:effectLst>
                  <a:outerShdw blurRad="38100" dist="38100" dir="2700000" algn="tl">
                    <a:srgbClr val="000000"/>
                  </a:outerShdw>
                </a:effectLst>
              </a:rPr>
              <a:t>Người Lêvi    &amp;</a:t>
            </a:r>
          </a:p>
          <a:p>
            <a:pPr>
              <a:defRPr/>
            </a:pPr>
            <a:r>
              <a:rPr lang="en-US">
                <a:effectLst>
                  <a:outerShdw blurRad="38100" dist="38100" dir="2700000" algn="tl">
                    <a:srgbClr val="000000"/>
                  </a:outerShdw>
                </a:effectLst>
              </a:rPr>
              <a:t>6 thành</a:t>
            </a:r>
          </a:p>
          <a:p>
            <a:pPr>
              <a:defRPr/>
            </a:pPr>
            <a:r>
              <a:rPr lang="en-US">
                <a:effectLst>
                  <a:outerShdw blurRad="38100" dist="38100" dir="2700000" algn="tl">
                    <a:srgbClr val="000000"/>
                  </a:outerShdw>
                </a:effectLst>
              </a:rPr>
              <a:t> ẩn náu </a:t>
            </a:r>
          </a:p>
        </p:txBody>
      </p:sp>
      <p:sp>
        <p:nvSpPr>
          <p:cNvPr id="8" name="Notched Right Arrow 7"/>
          <p:cNvSpPr/>
          <p:nvPr/>
        </p:nvSpPr>
        <p:spPr bwMode="auto">
          <a:xfrm>
            <a:off x="5076825" y="981075"/>
            <a:ext cx="977900" cy="484188"/>
          </a:xfrm>
          <a:prstGeom prst="notchedRigh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2" charset="0"/>
              <a:ea typeface="MS PGothic" pitchFamily="34" charset="-128"/>
              <a:cs typeface="+mn-cs"/>
            </a:endParaRPr>
          </a:p>
        </p:txBody>
      </p:sp>
      <p:sp>
        <p:nvSpPr>
          <p:cNvPr id="9" name="Notched Right Arrow 8"/>
          <p:cNvSpPr/>
          <p:nvPr/>
        </p:nvSpPr>
        <p:spPr bwMode="auto">
          <a:xfrm>
            <a:off x="4643438" y="2997200"/>
            <a:ext cx="979487" cy="484188"/>
          </a:xfrm>
          <a:prstGeom prst="notchedRigh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2" charset="0"/>
              <a:ea typeface="MS PGothic" pitchFamily="34" charset="-128"/>
              <a:cs typeface="+mn-cs"/>
            </a:endParaRPr>
          </a:p>
        </p:txBody>
      </p:sp>
      <p:sp>
        <p:nvSpPr>
          <p:cNvPr id="10" name="Notched Right Arrow 9"/>
          <p:cNvSpPr/>
          <p:nvPr/>
        </p:nvSpPr>
        <p:spPr bwMode="auto">
          <a:xfrm>
            <a:off x="4211638" y="4437063"/>
            <a:ext cx="979487" cy="484187"/>
          </a:xfrm>
          <a:prstGeom prst="notchedRigh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2" charset="0"/>
              <a:ea typeface="MS PGothic" pitchFamily="34" charset="-128"/>
              <a:cs typeface="+mn-cs"/>
            </a:endParaRPr>
          </a:p>
        </p:txBody>
      </p:sp>
      <p:sp>
        <p:nvSpPr>
          <p:cNvPr id="11" name="Left Arrow 10"/>
          <p:cNvSpPr/>
          <p:nvPr/>
        </p:nvSpPr>
        <p:spPr bwMode="auto">
          <a:xfrm>
            <a:off x="7235825" y="1773238"/>
            <a:ext cx="979488" cy="484187"/>
          </a:xfrm>
          <a:prstGeom prst="lef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2" charset="0"/>
              <a:ea typeface="MS PGothic" pitchFamily="34" charset="-128"/>
              <a:cs typeface="+mn-cs"/>
            </a:endParaRPr>
          </a:p>
        </p:txBody>
      </p:sp>
      <p:sp>
        <p:nvSpPr>
          <p:cNvPr id="13" name="Left Arrow 12"/>
          <p:cNvSpPr/>
          <p:nvPr/>
        </p:nvSpPr>
        <p:spPr bwMode="auto">
          <a:xfrm>
            <a:off x="7812088" y="2276475"/>
            <a:ext cx="977900" cy="485775"/>
          </a:xfrm>
          <a:prstGeom prst="lef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2" charset="0"/>
              <a:ea typeface="MS PGothic" pitchFamily="34" charset="-128"/>
              <a:cs typeface="+mn-cs"/>
            </a:endParaRPr>
          </a:p>
        </p:txBody>
      </p:sp>
      <p:sp>
        <p:nvSpPr>
          <p:cNvPr id="14" name="Left Arrow 13"/>
          <p:cNvSpPr/>
          <p:nvPr/>
        </p:nvSpPr>
        <p:spPr bwMode="auto">
          <a:xfrm>
            <a:off x="7235825" y="3933825"/>
            <a:ext cx="979488" cy="484188"/>
          </a:xfrm>
          <a:prstGeom prst="lef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2" charset="0"/>
              <a:ea typeface="MS PGothic" pitchFamily="34" charset="-128"/>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searchingthescriptures.net/images/maps/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7308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2852738"/>
            <a:ext cx="2663825" cy="2308225"/>
          </a:xfrm>
          <a:prstGeom prst="rect">
            <a:avLst/>
          </a:prstGeom>
          <a:noFill/>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b="1">
                <a:solidFill>
                  <a:srgbClr val="FFC000"/>
                </a:solidFill>
                <a:effectLst>
                  <a:outerShdw blurRad="38100" dist="38100" dir="2700000" algn="tl">
                    <a:srgbClr val="000000"/>
                  </a:outerShdw>
                </a:effectLst>
              </a:rPr>
              <a:t>Công trình xây dựng của vua Salômôn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2" name="Rectangle 2"/>
          <p:cNvSpPr>
            <a:spLocks noGrp="1" noRot="1" noChangeArrowheads="1"/>
          </p:cNvSpPr>
          <p:nvPr>
            <p:ph type="title"/>
          </p:nvPr>
        </p:nvSpPr>
        <p:spPr>
          <a:xfrm>
            <a:off x="179388" y="381000"/>
            <a:ext cx="8713787" cy="838200"/>
          </a:xfrm>
          <a:solidFill>
            <a:schemeClr val="accent2">
              <a:lumMod val="40000"/>
              <a:lumOff val="60000"/>
            </a:schemeClr>
          </a:solidFill>
          <a:ln>
            <a:solidFill>
              <a:schemeClr val="bg2"/>
            </a:solidFill>
          </a:ln>
        </p:spPr>
        <p:txBody>
          <a:bodyPr/>
          <a:lstStyle/>
          <a:p>
            <a:pPr eaLnBrk="1" hangingPunct="1">
              <a:defRPr/>
            </a:pPr>
            <a:r>
              <a:rPr lang="en-US">
                <a:solidFill>
                  <a:schemeClr val="bg1"/>
                </a:solidFill>
                <a:latin typeface="Arial"/>
                <a:cs typeface="Arial"/>
              </a:rPr>
              <a:t>Địa Lý Vùng Cận Đông Cổ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4"/>
              </a:avLst>
            </a:prstTxWarp>
          </a:bodyPr>
          <a:lstStyle/>
          <a:p>
            <a:pPr algn="ctr"/>
            <a:r>
              <a:rPr lang="en-US" b="1"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a:ea typeface="Times New Roman"/>
                <a:cs typeface="Arial"/>
              </a:rPr>
              <a:t>Lưỡi Liềm màu Mỡ</a:t>
            </a:r>
          </a:p>
        </p:txBody>
      </p:sp>
      <p:sp>
        <p:nvSpPr>
          <p:cNvPr id="9222" name="Text Box 6"/>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2400" b="1">
                <a:effectLst>
                  <a:outerShdw blurRad="38100" dist="38100" dir="2700000" algn="tl">
                    <a:srgbClr val="000000"/>
                  </a:outerShdw>
                </a:effectLst>
                <a:latin typeface="Arial"/>
                <a:cs typeface="Arial"/>
              </a:rPr>
              <a:t>14-15</a:t>
            </a:r>
          </a:p>
        </p:txBody>
      </p:sp>
      <p:sp>
        <p:nvSpPr>
          <p:cNvPr id="9223" name="Text Box 7"/>
          <p:cNvSpPr txBox="1">
            <a:spLocks noChangeArrowheads="1"/>
          </p:cNvSpPr>
          <p:nvPr/>
        </p:nvSpPr>
        <p:spPr bwMode="auto">
          <a:xfrm>
            <a:off x="1192213" y="5181600"/>
            <a:ext cx="1570111" cy="646331"/>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b="1">
                <a:effectLst>
                  <a:outerShdw blurRad="38100" dist="38100" dir="2700000" algn="tl">
                    <a:srgbClr val="000000"/>
                  </a:outerShdw>
                </a:effectLst>
                <a:latin typeface="Arial"/>
                <a:cs typeface="Arial"/>
              </a:rPr>
              <a:t>Ai cập</a:t>
            </a:r>
          </a:p>
        </p:txBody>
      </p:sp>
      <p:sp>
        <p:nvSpPr>
          <p:cNvPr id="9224" name="Text Box 8"/>
          <p:cNvSpPr txBox="1">
            <a:spLocks noChangeArrowheads="1"/>
          </p:cNvSpPr>
          <p:nvPr/>
        </p:nvSpPr>
        <p:spPr bwMode="auto">
          <a:xfrm>
            <a:off x="2590800" y="4419600"/>
            <a:ext cx="1391126" cy="646331"/>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b="1">
                <a:effectLst>
                  <a:outerShdw blurRad="38100" dist="38100" dir="2700000" algn="tl">
                    <a:srgbClr val="000000"/>
                  </a:outerShdw>
                </a:effectLst>
                <a:latin typeface="Arial"/>
                <a:cs typeface="Arial"/>
              </a:rPr>
              <a:t>Israel</a:t>
            </a:r>
          </a:p>
        </p:txBody>
      </p:sp>
      <p:sp>
        <p:nvSpPr>
          <p:cNvPr id="9225" name="Text Box 9"/>
          <p:cNvSpPr txBox="1">
            <a:spLocks noChangeArrowheads="1"/>
          </p:cNvSpPr>
          <p:nvPr/>
        </p:nvSpPr>
        <p:spPr bwMode="auto">
          <a:xfrm>
            <a:off x="5105400" y="3962400"/>
            <a:ext cx="1031352" cy="646331"/>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b="1">
                <a:effectLst>
                  <a:outerShdw blurRad="38100" dist="38100" dir="2700000" algn="tl">
                    <a:srgbClr val="000000"/>
                  </a:outerShdw>
                </a:effectLst>
                <a:latin typeface="Arial"/>
                <a:cs typeface="Arial"/>
              </a:rPr>
              <a:t>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ttp://searchingthescriptures.net/images/maps/0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TextBox 2"/>
          <p:cNvSpPr txBox="1">
            <a:spLocks noChangeArrowheads="1"/>
          </p:cNvSpPr>
          <p:nvPr/>
        </p:nvSpPr>
        <p:spPr bwMode="auto">
          <a:xfrm>
            <a:off x="468313" y="5949950"/>
            <a:ext cx="86756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Samari sụp đổ &amp; dân </a:t>
            </a:r>
            <a:r>
              <a:rPr lang="vi-VN" b="1">
                <a:solidFill>
                  <a:srgbClr val="FF0000"/>
                </a:solidFill>
                <a:effectLst/>
              </a:rPr>
              <a:t>Y-sơ-ra-ên</a:t>
            </a:r>
            <a:r>
              <a:rPr lang="en-US" b="1">
                <a:solidFill>
                  <a:srgbClr val="FF0000"/>
                </a:solidFill>
                <a:effectLst/>
              </a:rPr>
              <a:t> ly hương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http://searchingthescriptures.net/images/maps/0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116013" y="5589588"/>
            <a:ext cx="8027987" cy="768350"/>
          </a:xfrm>
          <a:prstGeom prst="rect">
            <a:avLst/>
          </a:prstGeom>
          <a:noFill/>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4400" b="1">
                <a:solidFill>
                  <a:srgbClr val="0000F2"/>
                </a:solidFill>
                <a:effectLst>
                  <a:outerShdw blurRad="38100" dist="38100" dir="2700000" algn="tl">
                    <a:srgbClr val="000000"/>
                  </a:outerShdw>
                </a:effectLst>
              </a:rPr>
              <a:t>Giuđa trong thời kỳ Lưu đày </a:t>
            </a:r>
          </a:p>
        </p:txBody>
      </p:sp>
    </p:spTree>
  </p:cSld>
  <p:clrMapOvr>
    <a:masterClrMapping/>
  </p:clrMapOvr>
  <p:transition>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http://searchingthescriptures.net/images/maps/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TextBox 2"/>
          <p:cNvSpPr txBox="1">
            <a:spLocks noChangeArrowheads="1"/>
          </p:cNvSpPr>
          <p:nvPr/>
        </p:nvSpPr>
        <p:spPr bwMode="auto">
          <a:xfrm>
            <a:off x="2987675" y="0"/>
            <a:ext cx="61563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sz="4800" b="1">
                <a:solidFill>
                  <a:srgbClr val="0000F2"/>
                </a:solidFill>
                <a:effectLst/>
              </a:rPr>
              <a:t>Trở về từ nơi Lưu đày</a:t>
            </a: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http://searchingthescriptures.net/images/maps/0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9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TextBox 2"/>
          <p:cNvSpPr txBox="1">
            <a:spLocks noChangeArrowheads="1"/>
          </p:cNvSpPr>
          <p:nvPr/>
        </p:nvSpPr>
        <p:spPr bwMode="auto">
          <a:xfrm>
            <a:off x="250825" y="5373688"/>
            <a:ext cx="69135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0000F2"/>
                </a:solidFill>
                <a:effectLst/>
              </a:rPr>
              <a:t>Tỉnh Giuđa và những Kẻ thù của Nêhêmi trong thế kỷ thứ 5</a:t>
            </a:r>
          </a:p>
        </p:txBody>
      </p:sp>
    </p:spTree>
  </p:cSld>
  <p:clrMapOvr>
    <a:masterClrMapping/>
  </p:clrMapOvr>
  <p:transition>
    <p:diamon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2" name="Picture 3"/>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l="25394" t="3577" r="2937" b="56194"/>
          <a:stretch>
            <a:fillRect/>
          </a:stretch>
        </p:blipFill>
        <p:spPr>
          <a:xfrm>
            <a:off x="0" y="0"/>
            <a:ext cx="9296400" cy="6858000"/>
          </a:xfrm>
          <a:noFill/>
          <a:extLst>
            <a:ext uri="{909E8E84-426E-40dd-AFC4-6F175D3DCCD1}">
              <a14:hiddenFill xmlns:a14="http://schemas.microsoft.com/office/drawing/2010/main" xmlns="">
                <a:solidFill>
                  <a:srgbClr val="FFFFFF"/>
                </a:solidFill>
              </a14:hiddenFill>
            </a:ext>
          </a:extLst>
        </p:spPr>
      </p:pic>
      <p:pic>
        <p:nvPicPr>
          <p:cNvPr id="131098" name="Picture 26" descr="Nahal Sen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3113" y="2362200"/>
            <a:ext cx="3367087"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99" name="Text Box 27"/>
          <p:cNvSpPr txBox="1">
            <a:spLocks noChangeArrowheads="1"/>
          </p:cNvSpPr>
          <p:nvPr/>
        </p:nvSpPr>
        <p:spPr bwMode="auto">
          <a:xfrm>
            <a:off x="5867400" y="6080125"/>
            <a:ext cx="3429000" cy="7080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2000">
                <a:effectLst>
                  <a:outerShdw blurRad="38100" dist="38100" dir="2700000" algn="tl">
                    <a:srgbClr val="000000"/>
                  </a:outerShdw>
                </a:effectLst>
              </a:rPr>
              <a:t>Nahal Senir, một trong những nguồn của sông </a:t>
            </a:r>
            <a:r>
              <a:rPr lang="vi-VN" sz="2000">
                <a:effectLst>
                  <a:outerShdw blurRad="38100" dist="38100" dir="2700000" algn="tl">
                    <a:srgbClr val="000000"/>
                  </a:outerShdw>
                </a:effectLst>
              </a:rPr>
              <a:t>Giô-đanh</a:t>
            </a:r>
            <a:r>
              <a:rPr lang="en-US" sz="2000">
                <a:effectLst>
                  <a:outerShdw blurRad="38100" dist="38100" dir="2700000" algn="tl">
                    <a:srgbClr val="000000"/>
                  </a:outerShdw>
                </a:effectLst>
              </a:rPr>
              <a:t>.</a:t>
            </a:r>
          </a:p>
        </p:txBody>
      </p:sp>
      <p:sp>
        <p:nvSpPr>
          <p:cNvPr id="131076" name="Text Box 4"/>
          <p:cNvSpPr txBox="1">
            <a:spLocks noChangeArrowheads="1"/>
          </p:cNvSpPr>
          <p:nvPr/>
        </p:nvSpPr>
        <p:spPr bwMode="auto">
          <a:xfrm>
            <a:off x="5943600" y="990600"/>
            <a:ext cx="2819400" cy="12001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OT: Sea of Ki-nê-rết</a:t>
            </a:r>
          </a:p>
        </p:txBody>
      </p:sp>
      <p:sp>
        <p:nvSpPr>
          <p:cNvPr id="131077" name="Text Box 5"/>
          <p:cNvSpPr txBox="1">
            <a:spLocks noChangeArrowheads="1"/>
          </p:cNvSpPr>
          <p:nvPr/>
        </p:nvSpPr>
        <p:spPr bwMode="auto">
          <a:xfrm>
            <a:off x="5791200" y="3397250"/>
            <a:ext cx="3352800" cy="646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Sông Giô-đanh</a:t>
            </a:r>
          </a:p>
        </p:txBody>
      </p:sp>
      <p:sp>
        <p:nvSpPr>
          <p:cNvPr id="131078" name="Text Box 6"/>
          <p:cNvSpPr txBox="1">
            <a:spLocks noChangeArrowheads="1"/>
          </p:cNvSpPr>
          <p:nvPr/>
        </p:nvSpPr>
        <p:spPr bwMode="auto">
          <a:xfrm>
            <a:off x="5943600" y="4921250"/>
            <a:ext cx="2486025" cy="646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Biển Chết</a:t>
            </a: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1702"/>
              <a:gd name="T44" fmla="*/ 94 w 94"/>
              <a:gd name="T45" fmla="*/ 1702 h 17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ea typeface="MS PGothic" charset="0"/>
              <a:cs typeface="MS PGothic" charset="0"/>
            </a:endParaRPr>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337"/>
              <a:gd name="T119" fmla="*/ 209 w 209"/>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pPr>
              <a:defRPr/>
            </a:pPr>
            <a:endParaRPr lang="en-US">
              <a:ea typeface="MS PGothic" charset="0"/>
              <a:cs typeface="MS PGothic" charset="0"/>
            </a:endParaRPr>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6 h 1321"/>
              <a:gd name="T24" fmla="*/ 147637 w 411"/>
              <a:gd name="T25" fmla="*/ 2033588 h 1321"/>
              <a:gd name="T26" fmla="*/ 385762 w 411"/>
              <a:gd name="T27" fmla="*/ 2090738 h 1321"/>
              <a:gd name="T28" fmla="*/ 431800 w 411"/>
              <a:gd name="T29" fmla="*/ 1993901 h 1321"/>
              <a:gd name="T30" fmla="*/ 457200 w 411"/>
              <a:gd name="T31" fmla="*/ 1917701 h 1321"/>
              <a:gd name="T32" fmla="*/ 411162 w 411"/>
              <a:gd name="T33" fmla="*/ 1881188 h 1321"/>
              <a:gd name="T34" fmla="*/ 446087 w 411"/>
              <a:gd name="T35" fmla="*/ 1841501 h 1321"/>
              <a:gd name="T36" fmla="*/ 471487 w 411"/>
              <a:gd name="T37" fmla="*/ 1735138 h 1321"/>
              <a:gd name="T38" fmla="*/ 431800 w 411"/>
              <a:gd name="T39" fmla="*/ 1709738 h 1321"/>
              <a:gd name="T40" fmla="*/ 339725 w 411"/>
              <a:gd name="T41" fmla="*/ 1647826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1"/>
              <a:gd name="T106" fmla="*/ 0 h 1321"/>
              <a:gd name="T107" fmla="*/ 411 w 411"/>
              <a:gd name="T108" fmla="*/ 1321 h 1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a:solidFill>
              <a:schemeClr val="bg2"/>
            </a:solidFill>
            <a:round/>
            <a:headEnd/>
            <a:tailEnd/>
          </a:ln>
          <a:effectLst>
            <a:outerShdw blurRad="63500" dist="35921" dir="2700000" algn="ctr" rotWithShape="0">
              <a:schemeClr val="bg2">
                <a:alpha val="74997"/>
              </a:schemeClr>
            </a:outerShdw>
          </a:effectLst>
        </p:spPr>
        <p:txBody>
          <a:bodyPr/>
          <a:lstStyle/>
          <a:p>
            <a:pPr>
              <a:defRPr/>
            </a:pPr>
            <a:endParaRPr lang="en-US">
              <a:ea typeface="MS PGothic" charset="0"/>
              <a:cs typeface="MS PGothic" charset="0"/>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800">
              <a:effectLst/>
            </a:endParaRPr>
          </a:p>
        </p:txBody>
      </p:sp>
      <p:sp>
        <p:nvSpPr>
          <p:cNvPr id="131083" name="Freeform 11"/>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a:latin typeface="Garamond" pitchFamily="-112" charset="0"/>
              <a:ea typeface="+mn-ea"/>
              <a:cs typeface="+mn-cs"/>
            </a:endParaRPr>
          </a:p>
        </p:txBody>
      </p:sp>
      <p:sp>
        <p:nvSpPr>
          <p:cNvPr id="131084" name="Freeform 12"/>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a:latin typeface="Garamond" pitchFamily="-112" charset="0"/>
              <a:ea typeface="+mn-ea"/>
              <a:cs typeface="+mn-cs"/>
            </a:endParaRPr>
          </a:p>
        </p:txBody>
      </p:sp>
      <p:sp>
        <p:nvSpPr>
          <p:cNvPr id="131085" name="Freeform 13"/>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a:defRPr/>
            </a:pPr>
            <a:endParaRPr lang="en-US">
              <a:latin typeface="Garamond" pitchFamily="-112" charset="0"/>
              <a:ea typeface="+mn-ea"/>
              <a:cs typeface="+mn-cs"/>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a:latin typeface="Garamond" pitchFamily="-112" charset="0"/>
              <a:ea typeface="+mn-ea"/>
              <a:cs typeface="+mn-cs"/>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2800">
                <a:effectLst>
                  <a:outerShdw blurRad="38100" dist="38100" dir="2700000" algn="tl">
                    <a:srgbClr val="000000"/>
                  </a:outerShdw>
                </a:effectLst>
              </a:rPr>
              <a:t>105 km. (65 mi.)</a:t>
            </a:r>
          </a:p>
        </p:txBody>
      </p:sp>
      <p:sp>
        <p:nvSpPr>
          <p:cNvPr id="131088" name="Freeform 16"/>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a:latin typeface="Garamond" pitchFamily="-112" charset="0"/>
              <a:ea typeface="+mn-ea"/>
              <a:cs typeface="+mn-cs"/>
            </a:endParaRPr>
          </a:p>
        </p:txBody>
      </p:sp>
      <p:sp>
        <p:nvSpPr>
          <p:cNvPr id="131089" name="Text Box 17"/>
          <p:cNvSpPr txBox="1">
            <a:spLocks noChangeArrowheads="1"/>
          </p:cNvSpPr>
          <p:nvPr/>
        </p:nvSpPr>
        <p:spPr bwMode="auto">
          <a:xfrm>
            <a:off x="5562600" y="2895600"/>
            <a:ext cx="30480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2800">
                <a:effectLst>
                  <a:outerShdw blurRad="38100" dist="38100" dir="2700000" algn="tl">
                    <a:srgbClr val="000000"/>
                  </a:outerShdw>
                </a:effectLst>
              </a:rPr>
              <a:t>215 km. (135 mi.)</a:t>
            </a: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endParaRPr lang="en-US">
              <a:effectLst>
                <a:outerShdw blurRad="38100" dist="38100" dir="2700000" algn="tl">
                  <a:srgbClr val="000000"/>
                </a:outerShdw>
              </a:effectLst>
              <a:latin typeface="Garamond" pitchFamily="-112" charset="0"/>
              <a:ea typeface="+mn-ea"/>
              <a:cs typeface="+mn-cs"/>
            </a:endParaRPr>
          </a:p>
        </p:txBody>
      </p:sp>
      <p:sp>
        <p:nvSpPr>
          <p:cNvPr id="131093" name="Text Box 21"/>
          <p:cNvSpPr txBox="1">
            <a:spLocks noChangeArrowheads="1"/>
          </p:cNvSpPr>
          <p:nvPr/>
        </p:nvSpPr>
        <p:spPr bwMode="auto">
          <a:xfrm>
            <a:off x="5943600" y="990600"/>
            <a:ext cx="3200400" cy="646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T.Ư: Biển  Galile</a:t>
            </a:r>
          </a:p>
        </p:txBody>
      </p:sp>
      <p:pic>
        <p:nvPicPr>
          <p:cNvPr id="131094" name="Picture 22" descr="j02128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2650" y="1219200"/>
            <a:ext cx="86995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95" name="Rectangle 2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7"/>
              </a:schemeClr>
            </a:outerShdw>
          </a:effectLst>
        </p:spPr>
        <p:txBody>
          <a:bodyPr/>
          <a:lstStyle/>
          <a:p>
            <a:pPr eaLnBrk="1" hangingPunct="1">
              <a:defRPr/>
            </a:pPr>
            <a:r>
              <a:rPr lang="en-US" sz="4000" b="0">
                <a:latin typeface="Garamond" charset="0"/>
              </a:rPr>
              <a:t>Sông ngòi, Biển ở Israel</a:t>
            </a:r>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Biển Lớn</a:t>
            </a: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1076"/>
                                        </p:tgtEl>
                                        <p:attrNameLst>
                                          <p:attrName>style.visibility</p:attrName>
                                        </p:attrNameLst>
                                      </p:cBhvr>
                                      <p:to>
                                        <p:strVal val="visible"/>
                                      </p:to>
                                    </p:set>
                                  </p:childTnLst>
                                </p:cTn>
                              </p:par>
                            </p:childTnLst>
                          </p:cTn>
                        </p:par>
                        <p:par>
                          <p:cTn id="7" fill="hold" nodeType="afterGroup">
                            <p:stCondLst>
                              <p:cond delay="1275"/>
                            </p:stCondLst>
                            <p:childTnLst>
                              <p:par>
                                <p:cTn id="8" presetID="1" presetClass="mediacall" presetSubtype="0" fill="hold" nodeType="afterEffect">
                                  <p:stCondLst>
                                    <p:cond delay="0"/>
                                  </p:stCondLst>
                                  <p:childTnLst>
                                    <p:cmd type="call" cmd="playFrom(0.0)">
                                      <p:cBhvr>
                                        <p:cTn id="9" dur="1" fill="hold"/>
                                        <p:tgtEl>
                                          <p:spTgt spid="131074"/>
                                        </p:tgtEl>
                                      </p:cBhvr>
                                    </p:cmd>
                                  </p:childTnLst>
                                </p:cTn>
                              </p:par>
                            </p:childTnLst>
                          </p:cTn>
                        </p:par>
                        <p:par>
                          <p:cTn id="10" fill="hold" nodeType="afterGroup">
                            <p:stCondLst>
                              <p:cond delay="1276"/>
                            </p:stCondLst>
                            <p:childTnLst>
                              <p:par>
                                <p:cTn id="11" presetID="1" presetClass="entr" presetSubtype="0" fill="hold" nodeType="afterEffect">
                                  <p:stCondLst>
                                    <p:cond delay="0"/>
                                  </p:stCondLst>
                                  <p:childTnLst>
                                    <p:set>
                                      <p:cBhvr>
                                        <p:cTn id="12" dur="1" fill="hold">
                                          <p:stCondLst>
                                            <p:cond delay="499"/>
                                          </p:stCondLst>
                                        </p:cTn>
                                        <p:tgtEl>
                                          <p:spTgt spid="1310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iterate type="lt">
                                    <p:tmAbs val="75"/>
                                  </p:iterate>
                                  <p:childTnLst>
                                    <p:set>
                                      <p:cBhvr>
                                        <p:cTn id="16" dur="1" fill="hold">
                                          <p:stCondLst>
                                            <p:cond delay="74"/>
                                          </p:stCondLst>
                                        </p:cTn>
                                        <p:tgtEl>
                                          <p:spTgt spid="13109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iterate type="lt">
                                    <p:tmAbs val="75"/>
                                  </p:iterate>
                                  <p:childTnLst>
                                    <p:set>
                                      <p:cBhvr>
                                        <p:cTn id="20" dur="1" fill="hold">
                                          <p:stCondLst>
                                            <p:cond delay="74"/>
                                          </p:stCondLst>
                                        </p:cTn>
                                        <p:tgtEl>
                                          <p:spTgt spid="13107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31086"/>
                                        </p:tgtEl>
                                        <p:attrNameLst>
                                          <p:attrName>style.visibility</p:attrName>
                                        </p:attrNameLst>
                                      </p:cBhvr>
                                      <p:to>
                                        <p:strVal val="visible"/>
                                      </p:to>
                                    </p:set>
                                    <p:animEffect transition="in" filter="dissolve">
                                      <p:cBhvr>
                                        <p:cTn id="25" dur="500"/>
                                        <p:tgtEl>
                                          <p:spTgt spid="131086"/>
                                        </p:tgtEl>
                                      </p:cBhvr>
                                    </p:animEffect>
                                  </p:childTnLst>
                                </p:cTn>
                              </p:par>
                            </p:childTnLst>
                          </p:cTn>
                        </p:par>
                        <p:par>
                          <p:cTn id="26" fill="hold" nodeType="afterGroup">
                            <p:stCondLst>
                              <p:cond delay="500"/>
                            </p:stCondLst>
                            <p:childTnLst>
                              <p:par>
                                <p:cTn id="27" presetID="1" presetClass="entr" presetSubtype="0" fill="hold" grpId="0" nodeType="afterEffect">
                                  <p:stCondLst>
                                    <p:cond delay="0"/>
                                  </p:stCondLst>
                                  <p:iterate type="lt">
                                    <p:tmAbs val="75"/>
                                  </p:iterate>
                                  <p:childTnLst>
                                    <p:set>
                                      <p:cBhvr>
                                        <p:cTn id="28" dur="1" fill="hold">
                                          <p:stCondLst>
                                            <p:cond delay="74"/>
                                          </p:stCondLst>
                                        </p:cTn>
                                        <p:tgtEl>
                                          <p:spTgt spid="13108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31082"/>
                                        </p:tgtEl>
                                        <p:attrNameLst>
                                          <p:attrName>style.visibility</p:attrName>
                                        </p:attrNameLst>
                                      </p:cBhvr>
                                      <p:to>
                                        <p:strVal val="visible"/>
                                      </p:to>
                                    </p:set>
                                    <p:animEffect transition="in" filter="wipe(right)">
                                      <p:cBhvr>
                                        <p:cTn id="33" dur="500"/>
                                        <p:tgtEl>
                                          <p:spTgt spid="131082"/>
                                        </p:tgtEl>
                                      </p:cBhvr>
                                    </p:animEffect>
                                  </p:childTnLst>
                                </p:cTn>
                              </p:par>
                            </p:childTnLst>
                          </p:cTn>
                        </p:par>
                        <p:par>
                          <p:cTn id="34" fill="hold" nodeType="afterGroup">
                            <p:stCondLst>
                              <p:cond delay="500"/>
                            </p:stCondLst>
                            <p:childTnLst>
                              <p:par>
                                <p:cTn id="35" presetID="22" presetClass="entr" presetSubtype="1" fill="hold" nodeType="afterEffect">
                                  <p:stCondLst>
                                    <p:cond delay="0"/>
                                  </p:stCondLst>
                                  <p:childTnLst>
                                    <p:set>
                                      <p:cBhvr>
                                        <p:cTn id="36" dur="1" fill="hold">
                                          <p:stCondLst>
                                            <p:cond delay="0"/>
                                          </p:stCondLst>
                                        </p:cTn>
                                        <p:tgtEl>
                                          <p:spTgt spid="131083"/>
                                        </p:tgtEl>
                                        <p:attrNameLst>
                                          <p:attrName>style.visibility</p:attrName>
                                        </p:attrNameLst>
                                      </p:cBhvr>
                                      <p:to>
                                        <p:strVal val="visible"/>
                                      </p:to>
                                    </p:set>
                                    <p:animEffect transition="in" filter="wipe(up)">
                                      <p:cBhvr>
                                        <p:cTn id="37" dur="500"/>
                                        <p:tgtEl>
                                          <p:spTgt spid="13108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iterate type="lt">
                                    <p:tmAbs val="75"/>
                                  </p:iterate>
                                  <p:childTnLst>
                                    <p:set>
                                      <p:cBhvr>
                                        <p:cTn id="41" dur="1" fill="hold">
                                          <p:stCondLst>
                                            <p:cond delay="74"/>
                                          </p:stCondLst>
                                        </p:cTn>
                                        <p:tgtEl>
                                          <p:spTgt spid="13108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131084"/>
                                        </p:tgtEl>
                                        <p:attrNameLst>
                                          <p:attrName>style.visibility</p:attrName>
                                        </p:attrNameLst>
                                      </p:cBhvr>
                                      <p:to>
                                        <p:strVal val="visible"/>
                                      </p:to>
                                    </p:set>
                                    <p:animEffect transition="in" filter="wipe(up)">
                                      <p:cBhvr>
                                        <p:cTn id="46" dur="500"/>
                                        <p:tgtEl>
                                          <p:spTgt spid="13108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310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131098"/>
                                        </p:tgtEl>
                                        <p:attrNameLst>
                                          <p:attrName>style.visibility</p:attrName>
                                        </p:attrNameLst>
                                      </p:cBhvr>
                                      <p:to>
                                        <p:strVal val="visible"/>
                                      </p:to>
                                    </p:set>
                                    <p:anim calcmode="lin" valueType="num">
                                      <p:cBhvr>
                                        <p:cTn id="55" dur="1000" fill="hold"/>
                                        <p:tgtEl>
                                          <p:spTgt spid="131098"/>
                                        </p:tgtEl>
                                        <p:attrNameLst>
                                          <p:attrName>ppt_w</p:attrName>
                                        </p:attrNameLst>
                                      </p:cBhvr>
                                      <p:tavLst>
                                        <p:tav tm="0">
                                          <p:val>
                                            <p:fltVal val="0"/>
                                          </p:val>
                                        </p:tav>
                                        <p:tav tm="100000">
                                          <p:val>
                                            <p:strVal val="#ppt_w"/>
                                          </p:val>
                                        </p:tav>
                                      </p:tavLst>
                                    </p:anim>
                                    <p:anim calcmode="lin" valueType="num">
                                      <p:cBhvr>
                                        <p:cTn id="56" dur="1000" fill="hold"/>
                                        <p:tgtEl>
                                          <p:spTgt spid="131098"/>
                                        </p:tgtEl>
                                        <p:attrNameLst>
                                          <p:attrName>ppt_h</p:attrName>
                                        </p:attrNameLst>
                                      </p:cBhvr>
                                      <p:tavLst>
                                        <p:tav tm="0">
                                          <p:val>
                                            <p:fltVal val="0"/>
                                          </p:val>
                                        </p:tav>
                                        <p:tav tm="100000">
                                          <p:val>
                                            <p:strVal val="#ppt_h"/>
                                          </p:val>
                                        </p:tav>
                                      </p:tavLst>
                                    </p:anim>
                                    <p:anim calcmode="lin" valueType="num">
                                      <p:cBhvr>
                                        <p:cTn id="57" dur="1000" fill="hold"/>
                                        <p:tgtEl>
                                          <p:spTgt spid="13109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109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31099"/>
                                        </p:tgtEl>
                                        <p:attrNameLst>
                                          <p:attrName>style.visibility</p:attrName>
                                        </p:attrNameLst>
                                      </p:cBhvr>
                                      <p:to>
                                        <p:strVal val="visible"/>
                                      </p:to>
                                    </p:set>
                                    <p:anim calcmode="lin" valueType="num">
                                      <p:cBhvr>
                                        <p:cTn id="61" dur="1000" fill="hold"/>
                                        <p:tgtEl>
                                          <p:spTgt spid="131099"/>
                                        </p:tgtEl>
                                        <p:attrNameLst>
                                          <p:attrName>ppt_w</p:attrName>
                                        </p:attrNameLst>
                                      </p:cBhvr>
                                      <p:tavLst>
                                        <p:tav tm="0">
                                          <p:val>
                                            <p:fltVal val="0"/>
                                          </p:val>
                                        </p:tav>
                                        <p:tav tm="100000">
                                          <p:val>
                                            <p:strVal val="#ppt_w"/>
                                          </p:val>
                                        </p:tav>
                                      </p:tavLst>
                                    </p:anim>
                                    <p:anim calcmode="lin" valueType="num">
                                      <p:cBhvr>
                                        <p:cTn id="62" dur="1000" fill="hold"/>
                                        <p:tgtEl>
                                          <p:spTgt spid="131099"/>
                                        </p:tgtEl>
                                        <p:attrNameLst>
                                          <p:attrName>ppt_h</p:attrName>
                                        </p:attrNameLst>
                                      </p:cBhvr>
                                      <p:tavLst>
                                        <p:tav tm="0">
                                          <p:val>
                                            <p:fltVal val="0"/>
                                          </p:val>
                                        </p:tav>
                                        <p:tav tm="100000">
                                          <p:val>
                                            <p:strVal val="#ppt_h"/>
                                          </p:val>
                                        </p:tav>
                                      </p:tavLst>
                                    </p:anim>
                                    <p:anim calcmode="lin" valueType="num">
                                      <p:cBhvr>
                                        <p:cTn id="63" dur="1000" fill="hold"/>
                                        <p:tgtEl>
                                          <p:spTgt spid="131099"/>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310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xit" presetSubtype="10" fill="hold" nodeType="clickEffect">
                                  <p:stCondLst>
                                    <p:cond delay="0"/>
                                  </p:stCondLst>
                                  <p:childTnLst>
                                    <p:animEffect transition="out" filter="blinds(horizontal)">
                                      <p:cBhvr>
                                        <p:cTn id="68" dur="500"/>
                                        <p:tgtEl>
                                          <p:spTgt spid="131098"/>
                                        </p:tgtEl>
                                      </p:cBhvr>
                                    </p:animEffect>
                                    <p:set>
                                      <p:cBhvr>
                                        <p:cTn id="69" dur="1" fill="hold">
                                          <p:stCondLst>
                                            <p:cond delay="499"/>
                                          </p:stCondLst>
                                        </p:cTn>
                                        <p:tgtEl>
                                          <p:spTgt spid="131098"/>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499"/>
                                          </p:stCondLst>
                                        </p:cTn>
                                        <p:tgtEl>
                                          <p:spTgt spid="131085"/>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iterate type="lt">
                                    <p:tmAbs val="75"/>
                                  </p:iterate>
                                  <p:childTnLst>
                                    <p:set>
                                      <p:cBhvr>
                                        <p:cTn id="77" dur="1" fill="hold">
                                          <p:stCondLst>
                                            <p:cond delay="74"/>
                                          </p:stCondLst>
                                        </p:cTn>
                                        <p:tgtEl>
                                          <p:spTgt spid="13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78"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bldLst>
      <p:bldP spid="131099" grpId="0"/>
      <p:bldP spid="131076" grpId="0" animBg="1" autoUpdateAnimBg="0"/>
      <p:bldP spid="131077" grpId="0" animBg="1" autoUpdateAnimBg="0"/>
      <p:bldP spid="131078" grpId="0" animBg="1" autoUpdateAnimBg="0"/>
      <p:bldP spid="131082" grpId="0" animBg="1" autoUpdateAnimBg="0"/>
      <p:bldP spid="131087" grpId="0" animBg="1" autoUpdateAnimBg="0"/>
      <p:bldP spid="131089" grpId="0" animBg="1" autoUpdateAnimBg="0"/>
      <p:bldP spid="131093"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6194"/>
          <a:stretch>
            <a:fillRect/>
          </a:stretch>
        </p:blipFill>
        <p:spPr>
          <a:xfrm>
            <a:off x="-76200" y="0"/>
            <a:ext cx="9296400" cy="6934200"/>
          </a:xfrm>
          <a:noFill/>
          <a:extLst>
            <a:ext uri="{909E8E84-426E-40dd-AFC4-6F175D3DCCD1}">
              <a14:hiddenFill xmlns:a14="http://schemas.microsoft.com/office/drawing/2010/main" xmlns="">
                <a:solidFill>
                  <a:srgbClr val="FFFFFF"/>
                </a:solidFill>
              </a14:hiddenFill>
            </a:ext>
          </a:extLst>
        </p:spPr>
      </p:pic>
      <p:sp>
        <p:nvSpPr>
          <p:cNvPr id="28679" name="Rectangle 7"/>
          <p:cNvSpPr>
            <a:spLocks noGrp="1" noChangeArrowheads="1"/>
          </p:cNvSpPr>
          <p:nvPr>
            <p:ph type="title"/>
          </p:nvPr>
        </p:nvSpPr>
        <p:spPr>
          <a:xfrm>
            <a:off x="152400" y="76200"/>
            <a:ext cx="2895600" cy="1752600"/>
          </a:xfrm>
          <a:solidFill>
            <a:srgbClr val="663300"/>
          </a:solidFill>
          <a:ln>
            <a:solidFill>
              <a:schemeClr val="bg2"/>
            </a:solidFill>
          </a:ln>
          <a:effectLst>
            <a:outerShdw blurRad="63500" dist="35921" dir="2700000" algn="ctr" rotWithShape="0">
              <a:schemeClr val="bg2">
                <a:alpha val="74997"/>
              </a:schemeClr>
            </a:outerShdw>
          </a:effectLst>
        </p:spPr>
        <p:txBody>
          <a:bodyPr/>
          <a:lstStyle/>
          <a:p>
            <a:pPr eaLnBrk="1" hangingPunct="1">
              <a:defRPr/>
            </a:pPr>
            <a:r>
              <a:rPr lang="en-US" sz="4000" b="0">
                <a:latin typeface="Garamond" charset="0"/>
              </a:rPr>
              <a:t>Núi non ở Israel</a:t>
            </a:r>
          </a:p>
        </p:txBody>
      </p:sp>
      <p:grpSp>
        <p:nvGrpSpPr>
          <p:cNvPr id="73731" name="Group 58"/>
          <p:cNvGrpSpPr>
            <a:grpSpLocks/>
          </p:cNvGrpSpPr>
          <p:nvPr/>
        </p:nvGrpSpPr>
        <p:grpSpPr bwMode="auto">
          <a:xfrm>
            <a:off x="3132138" y="4581525"/>
            <a:ext cx="1806575" cy="946150"/>
            <a:chOff x="2880" y="2208"/>
            <a:chExt cx="960" cy="596"/>
          </a:xfrm>
        </p:grpSpPr>
        <p:sp>
          <p:nvSpPr>
            <p:cNvPr id="28720" name="Text Box 48"/>
            <p:cNvSpPr txBox="1">
              <a:spLocks noChangeArrowheads="1"/>
            </p:cNvSpPr>
            <p:nvPr/>
          </p:nvSpPr>
          <p:spPr bwMode="auto">
            <a:xfrm>
              <a:off x="2880" y="2400"/>
              <a:ext cx="864" cy="404"/>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Ô-li-ve</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grpSp>
      <p:grpSp>
        <p:nvGrpSpPr>
          <p:cNvPr id="73732" name="Group 62"/>
          <p:cNvGrpSpPr>
            <a:grpSpLocks/>
          </p:cNvGrpSpPr>
          <p:nvPr/>
        </p:nvGrpSpPr>
        <p:grpSpPr bwMode="auto">
          <a:xfrm>
            <a:off x="6248400" y="152400"/>
            <a:ext cx="2438400" cy="831850"/>
            <a:chOff x="3936" y="864"/>
            <a:chExt cx="1296" cy="524"/>
          </a:xfrm>
        </p:grpSpPr>
        <p:sp>
          <p:nvSpPr>
            <p:cNvPr id="28733" name="Line 61"/>
            <p:cNvSpPr>
              <a:spLocks noChangeShapeType="1"/>
            </p:cNvSpPr>
            <p:nvPr/>
          </p:nvSpPr>
          <p:spPr bwMode="auto">
            <a:xfrm rot="16200000" flipV="1">
              <a:off x="3970" y="830"/>
              <a:ext cx="144" cy="21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sp>
          <p:nvSpPr>
            <p:cNvPr id="28732" name="Text Box 60"/>
            <p:cNvSpPr txBox="1">
              <a:spLocks noChangeArrowheads="1"/>
            </p:cNvSpPr>
            <p:nvPr/>
          </p:nvSpPr>
          <p:spPr bwMode="auto">
            <a:xfrm>
              <a:off x="4121" y="984"/>
              <a:ext cx="1111" cy="404"/>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Hẹt-môn</a:t>
              </a:r>
            </a:p>
          </p:txBody>
        </p:sp>
      </p:grpSp>
      <p:grpSp>
        <p:nvGrpSpPr>
          <p:cNvPr id="73733" name="Group 63"/>
          <p:cNvGrpSpPr>
            <a:grpSpLocks/>
          </p:cNvGrpSpPr>
          <p:nvPr/>
        </p:nvGrpSpPr>
        <p:grpSpPr bwMode="auto">
          <a:xfrm>
            <a:off x="5364163" y="2133600"/>
            <a:ext cx="1866900" cy="831850"/>
            <a:chOff x="3360" y="1252"/>
            <a:chExt cx="1176" cy="524"/>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sp>
          <p:nvSpPr>
            <p:cNvPr id="28719" name="Text Box 47"/>
            <p:cNvSpPr txBox="1">
              <a:spLocks noChangeArrowheads="1"/>
            </p:cNvSpPr>
            <p:nvPr/>
          </p:nvSpPr>
          <p:spPr bwMode="auto">
            <a:xfrm>
              <a:off x="3528" y="1372"/>
              <a:ext cx="1008" cy="404"/>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Tha-bô</a:t>
              </a:r>
            </a:p>
          </p:txBody>
        </p:sp>
      </p:grpSp>
      <p:sp>
        <p:nvSpPr>
          <p:cNvPr id="28737" name="Line 65"/>
          <p:cNvSpPr>
            <a:spLocks noChangeShapeType="1"/>
          </p:cNvSpPr>
          <p:nvPr/>
        </p:nvSpPr>
        <p:spPr bwMode="auto">
          <a:xfrm rot="16200000" flipV="1">
            <a:off x="6210300" y="4692650"/>
            <a:ext cx="228600" cy="304800"/>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sp>
        <p:nvSpPr>
          <p:cNvPr id="28738" name="Text Box 66"/>
          <p:cNvSpPr txBox="1">
            <a:spLocks noChangeArrowheads="1"/>
          </p:cNvSpPr>
          <p:nvPr/>
        </p:nvSpPr>
        <p:spPr bwMode="auto">
          <a:xfrm>
            <a:off x="6438900" y="4921250"/>
            <a:ext cx="1600200" cy="641350"/>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Nê-bô</a:t>
            </a:r>
          </a:p>
        </p:txBody>
      </p:sp>
      <p:grpSp>
        <p:nvGrpSpPr>
          <p:cNvPr id="73736" name="Group 67"/>
          <p:cNvGrpSpPr>
            <a:grpSpLocks/>
          </p:cNvGrpSpPr>
          <p:nvPr/>
        </p:nvGrpSpPr>
        <p:grpSpPr bwMode="auto">
          <a:xfrm>
            <a:off x="3203575" y="2565400"/>
            <a:ext cx="1897063" cy="735013"/>
            <a:chOff x="2256" y="1584"/>
            <a:chExt cx="1008" cy="463"/>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sp>
          <p:nvSpPr>
            <p:cNvPr id="28716" name="Text Box 44"/>
            <p:cNvSpPr txBox="1">
              <a:spLocks noChangeArrowheads="1"/>
            </p:cNvSpPr>
            <p:nvPr/>
          </p:nvSpPr>
          <p:spPr bwMode="auto">
            <a:xfrm>
              <a:off x="2256" y="1756"/>
              <a:ext cx="912" cy="291"/>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2400">
                  <a:effectLst>
                    <a:outerShdw blurRad="38100" dist="38100" dir="2700000" algn="tl">
                      <a:srgbClr val="000000"/>
                    </a:outerShdw>
                  </a:effectLst>
                </a:rPr>
                <a:t>Ghinh-bô-a</a:t>
              </a:r>
            </a:p>
          </p:txBody>
        </p:sp>
      </p:grpSp>
      <p:grpSp>
        <p:nvGrpSpPr>
          <p:cNvPr id="73737" name="Group 68"/>
          <p:cNvGrpSpPr>
            <a:grpSpLocks/>
          </p:cNvGrpSpPr>
          <p:nvPr/>
        </p:nvGrpSpPr>
        <p:grpSpPr bwMode="auto">
          <a:xfrm>
            <a:off x="2051050" y="1773238"/>
            <a:ext cx="2076450" cy="914400"/>
            <a:chOff x="1488" y="1056"/>
            <a:chExt cx="1104" cy="576"/>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sp>
          <p:nvSpPr>
            <p:cNvPr id="28717" name="Text Box 45"/>
            <p:cNvSpPr txBox="1">
              <a:spLocks noChangeArrowheads="1"/>
            </p:cNvSpPr>
            <p:nvPr/>
          </p:nvSpPr>
          <p:spPr bwMode="auto">
            <a:xfrm>
              <a:off x="1488" y="1228"/>
              <a:ext cx="1008" cy="404"/>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Cạt-mên</a:t>
              </a:r>
            </a:p>
          </p:txBody>
        </p:sp>
      </p:grpSp>
      <p:grpSp>
        <p:nvGrpSpPr>
          <p:cNvPr id="73738" name="Group 70"/>
          <p:cNvGrpSpPr>
            <a:grpSpLocks/>
          </p:cNvGrpSpPr>
          <p:nvPr/>
        </p:nvGrpSpPr>
        <p:grpSpPr bwMode="auto">
          <a:xfrm>
            <a:off x="5867400" y="5943600"/>
            <a:ext cx="1219200"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ea typeface="MS PGothic" charset="0"/>
                <a:cs typeface="MS PGothic" charset="0"/>
              </a:endParaRPr>
            </a:p>
          </p:txBody>
        </p:sp>
        <p:sp>
          <p:nvSpPr>
            <p:cNvPr id="28715" name="Text Box 43"/>
            <p:cNvSpPr txBox="1">
              <a:spLocks noChangeArrowheads="1"/>
            </p:cNvSpPr>
            <p:nvPr/>
          </p:nvSpPr>
          <p:spPr bwMode="auto">
            <a:xfrm>
              <a:off x="3840" y="3744"/>
              <a:ext cx="624" cy="291"/>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400" dirty="0" err="1">
                  <a:effectLst>
                    <a:outerShdw blurRad="38100" dist="38100" dir="2700000" algn="tl">
                      <a:srgbClr val="000000"/>
                    </a:outerShdw>
                  </a:effectLst>
                  <a:latin typeface="Garamond" pitchFamily="-112" charset="0"/>
                  <a:ea typeface="+mn-ea"/>
                  <a:cs typeface="+mn-cs"/>
                </a:rPr>
                <a:t>Hô-rơ</a:t>
              </a:r>
              <a:endParaRPr lang="en-US" sz="2400" dirty="0">
                <a:effectLst>
                  <a:outerShdw blurRad="38100" dist="38100" dir="2700000" algn="tl">
                    <a:srgbClr val="000000"/>
                  </a:outerShdw>
                </a:effectLst>
                <a:latin typeface="Garamond" pitchFamily="-112" charset="0"/>
                <a:ea typeface="+mn-ea"/>
                <a:cs typeface="+mn-cs"/>
              </a:endParaRPr>
            </a:p>
          </p:txBody>
        </p:sp>
      </p:grpSp>
      <p:sp>
        <p:nvSpPr>
          <p:cNvPr id="28745" name="Text Box 73"/>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3">
            <a:extLst>
              <a:ext uri="{28A0092B-C50C-407E-A947-70E740481C1C}">
                <a14:useLocalDpi xmlns:a14="http://schemas.microsoft.com/office/drawing/2010/main" val="0"/>
              </a:ext>
            </a:extLst>
          </a:blip>
          <a:srcRect r="17809"/>
          <a:stretch>
            <a:fillRect/>
          </a:stretch>
        </p:blipFill>
        <p:spPr bwMode="auto">
          <a:xfrm>
            <a:off x="-76200" y="-84138"/>
            <a:ext cx="92202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a:latin typeface="Garamond" charset="0"/>
              </a:rPr>
              <a:t>Vị trí Chiến lược của Israel</a:t>
            </a:r>
          </a:p>
        </p:txBody>
      </p:sp>
      <p:sp>
        <p:nvSpPr>
          <p:cNvPr id="75779"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914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latin typeface="Garamond" pitchFamily="-112" charset="0"/>
              <a:ea typeface="+mn-ea"/>
              <a:cs typeface="+mn-cs"/>
            </a:endParaRPr>
          </a:p>
        </p:txBody>
      </p:sp>
      <p:sp>
        <p:nvSpPr>
          <p:cNvPr id="191495" name="AutoShape 7"/>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latin typeface="Garamond" pitchFamily="-112" charset="0"/>
              <a:ea typeface="+mn-ea"/>
              <a:cs typeface="+mn-cs"/>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fontAlgn="base"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cs typeface="MS PGothic" charset="0"/>
            </a:endParaRPr>
          </a:p>
          <a:p>
            <a:pPr marL="169863" eaLnBrk="1" fontAlgn="base" hangingPunct="1">
              <a:spcBef>
                <a:spcPct val="20000"/>
              </a:spcBef>
              <a:buClr>
                <a:schemeClr val="hlink"/>
              </a:buClr>
              <a:buSzPct val="70000"/>
              <a:defRPr/>
            </a:pPr>
            <a:endParaRPr lang="en-US" sz="2800">
              <a:effectLst>
                <a:outerShdw blurRad="38100" dist="38100" dir="2700000" algn="tl">
                  <a:srgbClr val="000000"/>
                </a:outerShdw>
              </a:effectLst>
              <a:cs typeface="MS PGothic" charset="0"/>
            </a:endParaRPr>
          </a:p>
          <a:p>
            <a:pPr marL="169863" eaLnBrk="1" fontAlgn="base" hangingPunct="1">
              <a:spcBef>
                <a:spcPct val="20000"/>
              </a:spcBef>
              <a:buClr>
                <a:schemeClr val="hlink"/>
              </a:buClr>
              <a:buSzPct val="70000"/>
              <a:defRPr/>
            </a:pPr>
            <a:r>
              <a:rPr lang="en-US" sz="2800">
                <a:effectLst>
                  <a:outerShdw blurRad="38100" dist="38100" dir="2700000" algn="tl">
                    <a:srgbClr val="000000"/>
                  </a:outerShdw>
                </a:effectLst>
                <a:cs typeface="MS PGothic" charset="0"/>
              </a:rPr>
              <a:t>Chúa đã đặt </a:t>
            </a:r>
            <a:r>
              <a:rPr lang="en-US" sz="2800">
                <a:solidFill>
                  <a:srgbClr val="FF0000"/>
                </a:solidFill>
                <a:effectLst>
                  <a:outerShdw blurRad="38100" dist="38100" dir="2700000" algn="tl">
                    <a:srgbClr val="000000"/>
                  </a:outerShdw>
                </a:effectLst>
                <a:cs typeface="MS PGothic" charset="0"/>
              </a:rPr>
              <a:t>bạn</a:t>
            </a:r>
            <a:r>
              <a:rPr lang="en-US" sz="2800">
                <a:effectLst>
                  <a:outerShdw blurRad="38100" dist="38100" dir="2700000" algn="tl">
                    <a:srgbClr val="000000"/>
                  </a:outerShdw>
                </a:effectLst>
                <a:cs typeface="MS PGothic" charset="0"/>
              </a:rPr>
              <a:t> ở vị trí chiến lược nào cho m</a:t>
            </a:r>
            <a:r>
              <a:rPr lang="vi-VN" sz="2800">
                <a:effectLst>
                  <a:outerShdw blurRad="38100" dist="38100" dir="2700000" algn="tl">
                    <a:srgbClr val="000000"/>
                  </a:outerShdw>
                </a:effectLst>
                <a:cs typeface="MS PGothic" charset="0"/>
              </a:rPr>
              <a:t>ục đích</a:t>
            </a:r>
            <a:r>
              <a:rPr lang="en-US" sz="2800">
                <a:effectLst>
                  <a:outerShdw blurRad="38100" dist="38100" dir="2700000" algn="tl">
                    <a:srgbClr val="000000"/>
                  </a:outerShdw>
                </a:effectLst>
                <a:cs typeface="MS PGothic" charset="0"/>
              </a:rPr>
              <a:t> của Ngài?</a:t>
            </a:r>
          </a:p>
          <a:p>
            <a:pPr marL="169863" eaLnBrk="1" fontAlgn="base"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cs typeface="MS PGothic" charset="0"/>
            </a:endParaRPr>
          </a:p>
        </p:txBody>
      </p:sp>
      <p:sp>
        <p:nvSpPr>
          <p:cNvPr id="191497" name="WordArt 9"/>
          <p:cNvSpPr>
            <a:spLocks noChangeArrowheads="1" noChangeShapeType="1" noTextEdit="1"/>
          </p:cNvSpPr>
          <p:nvPr/>
        </p:nvSpPr>
        <p:spPr bwMode="auto">
          <a:xfrm>
            <a:off x="0" y="1700213"/>
            <a:ext cx="3375025" cy="16764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kern="10">
                <a:ln w="9525">
                  <a:round/>
                  <a:headEnd/>
                  <a:tailEnd/>
                </a:ln>
                <a:gradFill rotWithShape="1">
                  <a:gsLst>
                    <a:gs pos="0">
                      <a:srgbClr val="FFE701"/>
                    </a:gs>
                    <a:gs pos="100000">
                      <a:srgbClr val="FE3E02"/>
                    </a:gs>
                  </a:gsLst>
                  <a:lin ang="5400000" scaled="1"/>
                </a:gradFill>
                <a:effectLst>
                  <a:outerShdw blurRad="63500" dist="38100" dir="2700000" algn="tl" rotWithShape="0">
                    <a:srgbClr val="000000">
                      <a:alpha val="43137"/>
                    </a:srgbClr>
                  </a:outerShdw>
                </a:effectLst>
                <a:latin typeface="Impact"/>
                <a:ea typeface="Impact"/>
                <a:cs typeface="Impact"/>
              </a:rPr>
              <a:t>Suy gẫm:</a:t>
            </a:r>
          </a:p>
        </p:txBody>
      </p:sp>
      <p:sp>
        <p:nvSpPr>
          <p:cNvPr id="191498" name="Rectangle 10"/>
          <p:cNvSpPr>
            <a:spLocks noChangeArrowheads="1"/>
          </p:cNvSpPr>
          <p:nvPr/>
        </p:nvSpPr>
        <p:spPr bwMode="auto">
          <a:xfrm>
            <a:off x="5791200" y="3352800"/>
            <a:ext cx="3352800" cy="3505200"/>
          </a:xfrm>
          <a:prstGeom prst="rect">
            <a:avLst/>
          </a:prstGeom>
          <a:solidFill>
            <a:schemeClr val="bg1"/>
          </a:solidFill>
          <a:ln w="9525">
            <a:noFill/>
            <a:miter lim="800000"/>
            <a:headEnd/>
            <a:tailEnd/>
          </a:ln>
          <a:effectLst/>
        </p:spPr>
        <p:txBody>
          <a:bodyPr/>
          <a:lstStyle/>
          <a:p>
            <a:pPr marL="169863" algn="r" eaLnBrk="1" fontAlgn="base" hangingPunct="1">
              <a:spcBef>
                <a:spcPct val="20000"/>
              </a:spcBef>
              <a:buClr>
                <a:schemeClr val="hlink"/>
              </a:buClr>
              <a:buSzPct val="70000"/>
              <a:buFont typeface="Wingdings" charset="0"/>
              <a:buNone/>
              <a:defRPr/>
            </a:pPr>
            <a:r>
              <a:rPr lang="ja-JP" altLang="en-US" sz="2800">
                <a:effectLst>
                  <a:outerShdw blurRad="38100" dist="38100" dir="2700000" algn="tl">
                    <a:srgbClr val="000000"/>
                  </a:outerShdw>
                </a:effectLst>
                <a:cs typeface="MS PGothic" charset="0"/>
              </a:rPr>
              <a:t>“</a:t>
            </a:r>
            <a:r>
              <a:rPr lang="vi-VN" altLang="ja-JP" sz="2800">
                <a:effectLst>
                  <a:outerShdw blurRad="38100" dist="38100" dir="2700000" algn="tl">
                    <a:srgbClr val="000000"/>
                  </a:outerShdw>
                </a:effectLst>
                <a:cs typeface="MS PGothic" charset="0"/>
              </a:rPr>
              <a:t>Chúa Giê-hô-va phán như vầy: Kìa là thành Giê-ru-sa-lem, ta đã đặt nó giữa các dân tộc, và các nước bao xung quanh nó</a:t>
            </a:r>
            <a:r>
              <a:rPr lang="en-US" altLang="ja-JP" sz="2800">
                <a:effectLst>
                  <a:outerShdw blurRad="38100" dist="38100" dir="2700000" algn="tl">
                    <a:srgbClr val="000000"/>
                  </a:outerShdw>
                </a:effectLst>
                <a:cs typeface="MS PGothic" charset="0"/>
              </a:rPr>
              <a:t>.</a:t>
            </a:r>
            <a:r>
              <a:rPr lang="ja-JP" altLang="en-US" sz="2800" b="1">
                <a:effectLst>
                  <a:outerShdw blurRad="38100" dist="38100" dir="2700000" algn="tl">
                    <a:srgbClr val="000000"/>
                  </a:outerShdw>
                </a:effectLst>
                <a:cs typeface="MS PGothic" charset="0"/>
              </a:rPr>
              <a:t>”</a:t>
            </a:r>
            <a:endParaRPr lang="en-US" altLang="ja-JP" sz="2800" b="1">
              <a:effectLst>
                <a:outerShdw blurRad="38100" dist="38100" dir="2700000" algn="tl">
                  <a:srgbClr val="000000"/>
                </a:outerShdw>
              </a:effectLst>
              <a:cs typeface="MS PGothic" charset="0"/>
            </a:endParaRPr>
          </a:p>
          <a:p>
            <a:pPr marL="169863" algn="r" eaLnBrk="1" fontAlgn="base" hangingPunct="1">
              <a:spcBef>
                <a:spcPct val="20000"/>
              </a:spcBef>
              <a:buClr>
                <a:schemeClr val="hlink"/>
              </a:buClr>
              <a:buSzPct val="70000"/>
              <a:buFont typeface="Wingdings" charset="0"/>
              <a:buNone/>
              <a:defRPr/>
            </a:pPr>
            <a:r>
              <a:rPr lang="en-US" sz="2800" b="1" i="1">
                <a:effectLst>
                  <a:outerShdw blurRad="38100" dist="38100" dir="2700000" algn="tl">
                    <a:srgbClr val="000000"/>
                  </a:outerShdw>
                </a:effectLst>
                <a:cs typeface="MS PGothic" charset="0"/>
              </a:rPr>
              <a:t>Ê-xê 5:5</a:t>
            </a:r>
            <a:endParaRPr lang="en-US" sz="2800" b="1">
              <a:effectLst>
                <a:outerShdw blurRad="38100" dist="38100" dir="2700000" algn="tl">
                  <a:srgbClr val="000000"/>
                </a:outerShdw>
              </a:effectLst>
              <a:cs typeface="MS PGothic" charset="0"/>
            </a:endParaRPr>
          </a:p>
        </p:txBody>
      </p:sp>
      <p:sp>
        <p:nvSpPr>
          <p:cNvPr id="191494" name="AutoShape 6"/>
          <p:cNvSpPr>
            <a:spLocks noChangeArrowheads="1"/>
          </p:cNvSpPr>
          <p:nvPr/>
        </p:nvSpPr>
        <p:spPr bwMode="auto">
          <a:xfrm rot="7220944" flipV="1">
            <a:off x="5715000"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latin typeface="Garamond" pitchFamily="-112" charset="0"/>
              <a:ea typeface="+mn-ea"/>
              <a:cs typeface="+mn-cs"/>
            </a:endParaRPr>
          </a:p>
        </p:txBody>
      </p:sp>
      <p:sp>
        <p:nvSpPr>
          <p:cNvPr id="191499" name="Text Box 11"/>
          <p:cNvSpPr txBox="1">
            <a:spLocks noChangeArrowheads="1"/>
          </p:cNvSpPr>
          <p:nvPr/>
        </p:nvSpPr>
        <p:spPr bwMode="auto">
          <a:xfrm>
            <a:off x="8534400" y="-76200"/>
            <a:ext cx="609600" cy="4572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b="1">
                <a:effectLst>
                  <a:outerShdw blurRad="38100" dist="38100" dir="2700000" algn="tl">
                    <a:srgbClr val="000000"/>
                  </a:outerShdw>
                </a:effectLst>
              </a:rPr>
              <a:t>26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45411" name="Rectangle 3"/>
          <p:cNvSpPr>
            <a:spLocks noGrp="1" noChangeArrowheads="1"/>
          </p:cNvSpPr>
          <p:nvPr>
            <p:ph type="title"/>
          </p:nvPr>
        </p:nvSpPr>
        <p:spPr>
          <a:xfrm>
            <a:off x="457200" y="0"/>
            <a:ext cx="2971800" cy="2643188"/>
          </a:xfrm>
          <a:solidFill>
            <a:srgbClr val="FF0000"/>
          </a:solidFill>
          <a:ln>
            <a:solidFill>
              <a:schemeClr val="bg2"/>
            </a:solidFill>
          </a:ln>
        </p:spPr>
        <p:txBody>
          <a:bodyPr/>
          <a:lstStyle/>
          <a:p>
            <a:pPr algn="l" eaLnBrk="1" hangingPunct="1">
              <a:defRPr/>
            </a:pPr>
            <a:r>
              <a:rPr lang="en-US" sz="4000" b="0">
                <a:latin typeface="Garamond" charset="0"/>
              </a:rPr>
              <a:t>Từ </a:t>
            </a:r>
            <a:br>
              <a:rPr lang="en-US" sz="4000" b="0">
                <a:latin typeface="Garamond" charset="0"/>
              </a:rPr>
            </a:br>
            <a:r>
              <a:rPr lang="ja-JP" altLang="en-US" sz="4000" b="0">
                <a:latin typeface="Garamond" charset="0"/>
              </a:rPr>
              <a:t>“</a:t>
            </a:r>
            <a:r>
              <a:rPr lang="en-US" altLang="ja-JP" sz="4000" b="0">
                <a:latin typeface="Garamond" charset="0"/>
              </a:rPr>
              <a:t>Đan  tới </a:t>
            </a:r>
            <a:br>
              <a:rPr lang="en-US" altLang="ja-JP" sz="4000" b="0">
                <a:latin typeface="Garamond" charset="0"/>
              </a:rPr>
            </a:br>
            <a:r>
              <a:rPr lang="en-US" altLang="ja-JP" sz="4000" b="0">
                <a:latin typeface="Garamond" charset="0"/>
              </a:rPr>
              <a:t>Bê-e-sê-ba</a:t>
            </a:r>
            <a:r>
              <a:rPr lang="ja-JP" altLang="en-US" sz="4000" b="0">
                <a:latin typeface="Garamond" charset="0"/>
              </a:rPr>
              <a:t>”</a:t>
            </a:r>
            <a:endParaRPr lang="en-US" sz="4000" b="0">
              <a:latin typeface="Garamond" charset="0"/>
            </a:endParaRPr>
          </a:p>
        </p:txBody>
      </p:sp>
      <p:sp>
        <p:nvSpPr>
          <p:cNvPr id="145412" name="Oval 4"/>
          <p:cNvSpPr>
            <a:spLocks noChangeArrowheads="1"/>
          </p:cNvSpPr>
          <p:nvPr/>
        </p:nvSpPr>
        <p:spPr bwMode="auto">
          <a:xfrm rot="784604">
            <a:off x="3592513" y="-63500"/>
            <a:ext cx="2576512" cy="70104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45413" name="Text Box 5"/>
          <p:cNvSpPr txBox="1">
            <a:spLocks noChangeArrowheads="1"/>
          </p:cNvSpPr>
          <p:nvPr/>
        </p:nvSpPr>
        <p:spPr bwMode="auto">
          <a:xfrm>
            <a:off x="838200" y="6216650"/>
            <a:ext cx="25908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a:effectLst>
                  <a:outerShdw blurRad="38100" dist="38100" dir="2700000" algn="tl">
                    <a:srgbClr val="000000"/>
                  </a:outerShdw>
                </a:effectLst>
              </a:rPr>
              <a:t>Bêesêba</a:t>
            </a:r>
          </a:p>
        </p:txBody>
      </p:sp>
      <p:sp>
        <p:nvSpPr>
          <p:cNvPr id="145414" name="Text Box 6"/>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
        <p:nvSpPr>
          <p:cNvPr id="145415" name="Oval 7"/>
          <p:cNvSpPr>
            <a:spLocks noChangeArrowheads="1"/>
          </p:cNvSpPr>
          <p:nvPr/>
        </p:nvSpPr>
        <p:spPr bwMode="auto">
          <a:xfrm>
            <a:off x="3657600" y="6096000"/>
            <a:ext cx="304800" cy="304800"/>
          </a:xfrm>
          <a:prstGeom prst="ellipse">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spAutoFit/>
          </a:bodyPr>
          <a:lstStyle/>
          <a:p>
            <a:pPr>
              <a:defRPr/>
            </a:pPr>
            <a:endParaRPr lang="en-US">
              <a:latin typeface="Garamond" pitchFamily="-112" charset="0"/>
              <a:ea typeface="+mn-ea"/>
              <a:cs typeface="+mn-cs"/>
            </a:endParaRPr>
          </a:p>
        </p:txBody>
      </p:sp>
      <p:sp>
        <p:nvSpPr>
          <p:cNvPr id="145416" name="Text Box 8"/>
          <p:cNvSpPr txBox="1">
            <a:spLocks noChangeArrowheads="1"/>
          </p:cNvSpPr>
          <p:nvPr/>
        </p:nvSpPr>
        <p:spPr bwMode="auto">
          <a:xfrm>
            <a:off x="6400800" y="0"/>
            <a:ext cx="11430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a:effectLst>
                  <a:outerShdw blurRad="38100" dist="38100" dir="2700000" algn="tl">
                    <a:srgbClr val="000000"/>
                  </a:outerShdw>
                </a:effectLst>
              </a:rPr>
              <a:t>Đan</a:t>
            </a:r>
          </a:p>
        </p:txBody>
      </p:sp>
      <p:sp>
        <p:nvSpPr>
          <p:cNvPr id="145417" name="Oval 9"/>
          <p:cNvSpPr>
            <a:spLocks noChangeArrowheads="1"/>
          </p:cNvSpPr>
          <p:nvPr/>
        </p:nvSpPr>
        <p:spPr bwMode="auto">
          <a:xfrm>
            <a:off x="5562600" y="228600"/>
            <a:ext cx="304800" cy="304800"/>
          </a:xfrm>
          <a:prstGeom prst="ellipse">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spAutoFit/>
          </a:bodyPr>
          <a:lstStyle/>
          <a:p>
            <a:pPr>
              <a:defRPr/>
            </a:pPr>
            <a:endParaRPr lang="en-US">
              <a:latin typeface="Garamond"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20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5412"/>
                                        </p:tgtEl>
                                        <p:attrNameLst>
                                          <p:attrName>style.visibility</p:attrName>
                                        </p:attrNameLst>
                                      </p:cBhvr>
                                      <p:to>
                                        <p:strVal val="visible"/>
                                      </p:to>
                                    </p:set>
                                    <p:animEffect transition="in" filter="wedge">
                                      <p:cBhvr>
                                        <p:cTn id="12" dur="20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Comic Sans MS" charset="0"/>
              </a:rPr>
              <a:t> </a:t>
            </a:r>
          </a:p>
        </p:txBody>
      </p:sp>
      <p:pic>
        <p:nvPicPr>
          <p:cNvPr id="142340" name="Picture 4"/>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633413" y="565150"/>
            <a:ext cx="4200525" cy="32527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42341" name="Picture 5"/>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42342" name="Rectangle 6"/>
          <p:cNvSpPr>
            <a:spLocks noChangeArrowheads="1"/>
          </p:cNvSpPr>
          <p:nvPr/>
        </p:nvSpPr>
        <p:spPr bwMode="auto">
          <a:xfrm>
            <a:off x="3883025" y="666750"/>
            <a:ext cx="4595813" cy="458788"/>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fontAlgn="base">
              <a:spcBef>
                <a:spcPct val="0"/>
              </a:spcBef>
              <a:defRPr/>
            </a:pPr>
            <a:r>
              <a:rPr lang="en-US" sz="2000" b="1">
                <a:solidFill>
                  <a:schemeClr val="bg2"/>
                </a:solidFill>
                <a:effectLst/>
                <a:latin typeface="Comic Sans MS" charset="0"/>
                <a:cs typeface="MS PGothic" charset="0"/>
              </a:rPr>
              <a:t> </a:t>
            </a:r>
            <a:r>
              <a:rPr lang="en-US" sz="2400" b="1">
                <a:solidFill>
                  <a:schemeClr val="accent2"/>
                </a:solidFill>
                <a:effectLst/>
                <a:latin typeface="Comic Sans MS" charset="0"/>
                <a:cs typeface="MS PGothic" charset="0"/>
              </a:rPr>
              <a:t>…từ Đan ở miền Bắc...</a:t>
            </a:r>
          </a:p>
        </p:txBody>
      </p:sp>
      <p:sp>
        <p:nvSpPr>
          <p:cNvPr id="142343" name="Rectangle 7"/>
          <p:cNvSpPr>
            <a:spLocks noChangeArrowheads="1"/>
          </p:cNvSpPr>
          <p:nvPr/>
        </p:nvSpPr>
        <p:spPr bwMode="auto">
          <a:xfrm>
            <a:off x="1254125" y="5770563"/>
            <a:ext cx="5116513" cy="458787"/>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fontAlgn="base">
              <a:spcBef>
                <a:spcPct val="0"/>
              </a:spcBef>
              <a:defRPr/>
            </a:pPr>
            <a:r>
              <a:rPr lang="en-US" sz="2000" b="1">
                <a:solidFill>
                  <a:schemeClr val="bg2"/>
                </a:solidFill>
                <a:effectLst/>
                <a:latin typeface="Comic Sans MS" charset="0"/>
                <a:cs typeface="MS PGothic" charset="0"/>
              </a:rPr>
              <a:t> </a:t>
            </a:r>
            <a:r>
              <a:rPr lang="en-US" sz="2400" b="1">
                <a:solidFill>
                  <a:schemeClr val="accent2"/>
                </a:solidFill>
                <a:effectLst/>
                <a:latin typeface="Comic Sans MS" charset="0"/>
                <a:cs typeface="MS PGothic" charset="0"/>
              </a:rPr>
              <a:t>…đến Bêesêba ở miền Nam...</a:t>
            </a:r>
          </a:p>
        </p:txBody>
      </p:sp>
      <p:sp>
        <p:nvSpPr>
          <p:cNvPr id="142344" name="Freeform 8"/>
          <p:cNvSpPr>
            <a:spLocks/>
          </p:cNvSpPr>
          <p:nvPr/>
        </p:nvSpPr>
        <p:spPr bwMode="auto">
          <a:xfrm>
            <a:off x="8599488"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42346" name="Freeform 10"/>
          <p:cNvSpPr>
            <a:spLocks/>
          </p:cNvSpPr>
          <p:nvPr/>
        </p:nvSpPr>
        <p:spPr bwMode="auto">
          <a:xfrm>
            <a:off x="8594725"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pic>
        <p:nvPicPr>
          <p:cNvPr id="142356" name="Picture 20"/>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42357" name="AutoShape 2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66FF66">
                  <a:gamma/>
                  <a:shade val="0"/>
                  <a:invGamma/>
                </a:srgbClr>
              </a:gs>
            </a:gsLst>
            <a:lin ang="5400000" scaled="1"/>
          </a:gradFill>
          <a:ln w="12700">
            <a:solidFill>
              <a:srgbClr val="FF0000"/>
            </a:solidFill>
            <a:miter lim="800000"/>
            <a:headEnd/>
            <a:tailEnd/>
          </a:ln>
          <a:effectLst/>
        </p:spPr>
        <p:txBody>
          <a:bodyPr wrap="none" anchor="ctr"/>
          <a:lstStyle/>
          <a:p>
            <a:pPr>
              <a:defRPr/>
            </a:pPr>
            <a:endParaRPr lang="en-US">
              <a:latin typeface="Garamond" pitchFamily="-112" charset="0"/>
              <a:ea typeface="+mn-ea"/>
              <a:cs typeface="+mn-cs"/>
            </a:endParaRPr>
          </a:p>
        </p:txBody>
      </p:sp>
      <p:sp>
        <p:nvSpPr>
          <p:cNvPr id="142358" name="AutoShape 2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66FF66">
                  <a:gamma/>
                  <a:shade val="0"/>
                  <a:invGamma/>
                </a:srgbClr>
              </a:gs>
              <a:gs pos="100000">
                <a:srgbClr val="66FF66"/>
              </a:gs>
            </a:gsLst>
            <a:lin ang="5400000" scaled="1"/>
          </a:gradFill>
          <a:ln w="12700">
            <a:solidFill>
              <a:srgbClr val="FF0000"/>
            </a:solidFill>
            <a:miter lim="800000"/>
            <a:headEnd/>
            <a:tailEnd/>
          </a:ln>
          <a:effectLst/>
        </p:spPr>
        <p:txBody>
          <a:bodyPr wrap="none" anchor="ctr"/>
          <a:lstStyle/>
          <a:p>
            <a:pPr>
              <a:defRPr/>
            </a:pPr>
            <a:endParaRPr lang="en-US">
              <a:latin typeface="Garamond" pitchFamily="-112" charset="0"/>
              <a:ea typeface="+mn-ea"/>
              <a:cs typeface="+mn-cs"/>
            </a:endParaRPr>
          </a:p>
        </p:txBody>
      </p:sp>
      <p:sp>
        <p:nvSpPr>
          <p:cNvPr id="142359"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ea typeface="MS PGothic" charset="0"/>
                <a:cs typeface="MS PGothic" charset="0"/>
              </a:rPr>
              <a:t>43</a:t>
            </a:r>
          </a:p>
        </p:txBody>
      </p:sp>
      <p:sp>
        <p:nvSpPr>
          <p:cNvPr id="142361" name="Rectangle 25"/>
          <p:cNvSpPr>
            <a:spLocks noGrp="1" noChangeArrowheads="1"/>
          </p:cNvSpPr>
          <p:nvPr>
            <p:ph type="title" idx="4294967295"/>
          </p:nvPr>
        </p:nvSpPr>
        <p:spPr bwMode="auto">
          <a:xfrm>
            <a:off x="0" y="0"/>
            <a:ext cx="2571750" cy="2214563"/>
          </a:xfrm>
          <a:prstGeom prst="rect">
            <a:avLst/>
          </a:prstGeom>
          <a:ln>
            <a:miter lim="800000"/>
            <a:headEnd/>
            <a:tailEnd/>
          </a:ln>
        </p:spPr>
        <p:txBody>
          <a:bodyPr/>
          <a:lstStyle/>
          <a:p>
            <a:pPr eaLnBrk="1" hangingPunct="1">
              <a:defRPr/>
            </a:pPr>
            <a:r>
              <a:rPr lang="en-US">
                <a:latin typeface="Times" charset="0"/>
              </a:rPr>
              <a:t>Ranh giới đất nước</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2358"/>
                                        </p:tgtEl>
                                        <p:attrNameLst>
                                          <p:attrName>style.visibility</p:attrName>
                                        </p:attrNameLst>
                                      </p:cBhvr>
                                      <p:to>
                                        <p:strVal val="visible"/>
                                      </p:to>
                                    </p:set>
                                    <p:animEffect transition="in" filter="wipe(down)">
                                      <p:cBhvr>
                                        <p:cTn id="7" dur="500"/>
                                        <p:tgtEl>
                                          <p:spTgt spid="14235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357"/>
                                        </p:tgtEl>
                                        <p:attrNameLst>
                                          <p:attrName>style.visibility</p:attrName>
                                        </p:attrNameLst>
                                      </p:cBhvr>
                                      <p:to>
                                        <p:strVal val="visible"/>
                                      </p:to>
                                    </p:set>
                                    <p:animEffect transition="in" filter="wipe(up)">
                                      <p:cBhvr>
                                        <p:cTn id="11" dur="500"/>
                                        <p:tgtEl>
                                          <p:spTgt spid="14235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2340"/>
                                        </p:tgtEl>
                                        <p:attrNameLst>
                                          <p:attrName>style.visibility</p:attrName>
                                        </p:attrNameLst>
                                      </p:cBhvr>
                                      <p:to>
                                        <p:strVal val="visible"/>
                                      </p:to>
                                    </p:set>
                                    <p:animEffect transition="in" filter="wipe(left)">
                                      <p:cBhvr>
                                        <p:cTn id="15" dur="500"/>
                                        <p:tgtEl>
                                          <p:spTgt spid="14234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42342"/>
                                        </p:tgtEl>
                                        <p:attrNameLst>
                                          <p:attrName>style.visibility</p:attrName>
                                        </p:attrNameLst>
                                      </p:cBhvr>
                                      <p:to>
                                        <p:strVal val="visible"/>
                                      </p:to>
                                    </p:set>
                                    <p:animEffect transition="in" filter="dissolve">
                                      <p:cBhvr>
                                        <p:cTn id="19" dur="500"/>
                                        <p:tgtEl>
                                          <p:spTgt spid="142342"/>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2341"/>
                                        </p:tgtEl>
                                        <p:attrNameLst>
                                          <p:attrName>style.visibility</p:attrName>
                                        </p:attrNameLst>
                                      </p:cBhvr>
                                      <p:to>
                                        <p:strVal val="visible"/>
                                      </p:to>
                                    </p:set>
                                    <p:animEffect transition="in" filter="wipe(left)">
                                      <p:cBhvr>
                                        <p:cTn id="23" dur="500"/>
                                        <p:tgtEl>
                                          <p:spTgt spid="142341"/>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42343"/>
                                        </p:tgtEl>
                                        <p:attrNameLst>
                                          <p:attrName>style.visibility</p:attrName>
                                        </p:attrNameLst>
                                      </p:cBhvr>
                                      <p:to>
                                        <p:strVal val="visible"/>
                                      </p:to>
                                    </p:set>
                                    <p:animEffect transition="in" filter="dissolve">
                                      <p:cBhvr>
                                        <p:cTn id="27" dur="500"/>
                                        <p:tgtEl>
                                          <p:spTgt spid="142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nimBg="1" autoUpdateAnimBg="0"/>
      <p:bldP spid="142343" grpId="0" animBg="1" autoUpdateAnimBg="0"/>
      <p:bldP spid="142357" grpId="0" animBg="1"/>
      <p:bldP spid="1423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5955" name="Rectangle 3"/>
          <p:cNvSpPr>
            <a:spLocks noGrp="1" noChangeArrowheads="1"/>
          </p:cNvSpPr>
          <p:nvPr>
            <p:ph type="title"/>
          </p:nvPr>
        </p:nvSpPr>
        <p:spPr>
          <a:xfrm>
            <a:off x="152400" y="228600"/>
            <a:ext cx="3200400" cy="1981200"/>
          </a:xfrm>
          <a:solidFill>
            <a:srgbClr val="FF0000"/>
          </a:solidFill>
          <a:ln>
            <a:solidFill>
              <a:schemeClr val="bg2"/>
            </a:solidFill>
          </a:ln>
        </p:spPr>
        <p:txBody>
          <a:bodyPr/>
          <a:lstStyle/>
          <a:p>
            <a:pPr eaLnBrk="1" hangingPunct="1">
              <a:defRPr/>
            </a:pPr>
            <a:r>
              <a:rPr lang="en-US" sz="4000" b="0">
                <a:latin typeface="Garamond" charset="0"/>
              </a:rPr>
              <a:t>Độ cao theo hướng Bắc Nam</a:t>
            </a:r>
          </a:p>
        </p:txBody>
      </p:sp>
      <p:sp>
        <p:nvSpPr>
          <p:cNvPr id="125956"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2595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259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25959"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25960"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25961" name="Text Box 9"/>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fade">
                                      <p:cBhvr>
                                        <p:cTn id="7" dur="20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wedge">
                                      <p:cBhvr>
                                        <p:cTn id="12" dur="2000"/>
                                        <p:tgtEl>
                                          <p:spTgt spid="1259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fade">
                                      <p:cBhvr>
                                        <p:cTn id="17" dur="2000"/>
                                        <p:tgtEl>
                                          <p:spTgt spid="1259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5958"/>
                                        </p:tgtEl>
                                        <p:attrNameLst>
                                          <p:attrName>style.visibility</p:attrName>
                                        </p:attrNameLst>
                                      </p:cBhvr>
                                      <p:to>
                                        <p:strVal val="visible"/>
                                      </p:to>
                                    </p:set>
                                    <p:anim calcmode="lin" valueType="num">
                                      <p:cBhvr>
                                        <p:cTn id="22" dur="500" decel="50000" fill="hold">
                                          <p:stCondLst>
                                            <p:cond delay="0"/>
                                          </p:stCondLst>
                                        </p:cTn>
                                        <p:tgtEl>
                                          <p:spTgt spid="12595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595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5958"/>
                                        </p:tgtEl>
                                        <p:attrNameLst>
                                          <p:attrName>ppt_w</p:attrName>
                                        </p:attrNameLst>
                                      </p:cBhvr>
                                      <p:tavLst>
                                        <p:tav tm="0">
                                          <p:val>
                                            <p:strVal val="#ppt_w*.05"/>
                                          </p:val>
                                        </p:tav>
                                        <p:tav tm="100000">
                                          <p:val>
                                            <p:strVal val="#ppt_w"/>
                                          </p:val>
                                        </p:tav>
                                      </p:tavLst>
                                    </p:anim>
                                    <p:anim calcmode="lin" valueType="num">
                                      <p:cBhvr>
                                        <p:cTn id="25" dur="1000" fill="hold"/>
                                        <p:tgtEl>
                                          <p:spTgt spid="12595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595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595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595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595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25959"/>
                                        </p:tgtEl>
                                        <p:attrNameLst>
                                          <p:attrName>style.visibility</p:attrName>
                                        </p:attrNameLst>
                                      </p:cBhvr>
                                      <p:to>
                                        <p:strVal val="visible"/>
                                      </p:to>
                                    </p:set>
                                    <p:anim calcmode="lin" valueType="num">
                                      <p:cBhvr>
                                        <p:cTn id="34" dur="500" fill="hold"/>
                                        <p:tgtEl>
                                          <p:spTgt spid="125959"/>
                                        </p:tgtEl>
                                        <p:attrNameLst>
                                          <p:attrName>ppt_w</p:attrName>
                                        </p:attrNameLst>
                                      </p:cBhvr>
                                      <p:tavLst>
                                        <p:tav tm="0">
                                          <p:val>
                                            <p:fltVal val="0"/>
                                          </p:val>
                                        </p:tav>
                                        <p:tav tm="100000">
                                          <p:val>
                                            <p:strVal val="#ppt_w"/>
                                          </p:val>
                                        </p:tav>
                                      </p:tavLst>
                                    </p:anim>
                                    <p:anim calcmode="lin" valueType="num">
                                      <p:cBhvr>
                                        <p:cTn id="35" dur="500" fill="hold"/>
                                        <p:tgtEl>
                                          <p:spTgt spid="125959"/>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5960"/>
                                        </p:tgtEl>
                                        <p:attrNameLst>
                                          <p:attrName>style.visibility</p:attrName>
                                        </p:attrNameLst>
                                      </p:cBhvr>
                                      <p:to>
                                        <p:strVal val="visible"/>
                                      </p:to>
                                    </p:set>
                                    <p:animEffect transition="in" filter="wipe(down)">
                                      <p:cBhvr>
                                        <p:cTn id="40" dur="500"/>
                                        <p:tgtEl>
                                          <p:spTgt spid="125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p:bldP spid="125956" grpId="0" animBg="1"/>
      <p:bldP spid="125957" grpId="0" animBg="1"/>
      <p:bldP spid="125958" grpId="0" animBg="1"/>
      <p:bldP spid="125959" grpId="0" animBg="1"/>
      <p:bldP spid="1259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http://www.jesusisall.com/pages/imgmaps/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0"/>
            <a:ext cx="9339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6148" name="Rectangle 4"/>
          <p:cNvSpPr>
            <a:spLocks noGrp="1" noChangeArrowheads="1"/>
          </p:cNvSpPr>
          <p:nvPr>
            <p:ph type="title"/>
          </p:nvPr>
        </p:nvSpPr>
        <p:spPr>
          <a:xfrm>
            <a:off x="228600" y="304800"/>
            <a:ext cx="3276600" cy="1828800"/>
          </a:xfrm>
          <a:solidFill>
            <a:srgbClr val="FF0000"/>
          </a:solidFill>
          <a:ln>
            <a:solidFill>
              <a:schemeClr val="bg2"/>
            </a:solidFill>
          </a:ln>
        </p:spPr>
        <p:txBody>
          <a:bodyPr/>
          <a:lstStyle/>
          <a:p>
            <a:pPr eaLnBrk="1" hangingPunct="1">
              <a:defRPr/>
            </a:pPr>
            <a:r>
              <a:rPr lang="en-US" sz="4000" b="0">
                <a:latin typeface="Garamond" charset="0"/>
              </a:rPr>
              <a:t>Độ cao theo hướng Bắc - Nam</a:t>
            </a: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6167" name="Text Box 23"/>
          <p:cNvSpPr txBox="1">
            <a:spLocks noChangeArrowheads="1"/>
          </p:cNvSpPr>
          <p:nvPr/>
        </p:nvSpPr>
        <p:spPr bwMode="auto">
          <a:xfrm>
            <a:off x="323850" y="4437063"/>
            <a:ext cx="2590800" cy="12001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Đồng Bằng Ven Biển</a:t>
            </a:r>
          </a:p>
        </p:txBody>
      </p:sp>
      <p:sp>
        <p:nvSpPr>
          <p:cNvPr id="6169" name="Text Box 25"/>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pPr eaLnBrk="1" hangingPunct="1">
              <a:defRPr/>
            </a:pPr>
            <a:r>
              <a:rPr lang="en-US">
                <a:latin typeface="Garamond" charset="0"/>
              </a:rPr>
              <a:t>Đồng bằng Ven Biển</a:t>
            </a:r>
          </a:p>
        </p:txBody>
      </p:sp>
      <p:sp>
        <p:nvSpPr>
          <p:cNvPr id="39939" name="Rectangle 3"/>
          <p:cNvSpPr>
            <a:spLocks noGrp="1" noChangeArrowheads="1"/>
          </p:cNvSpPr>
          <p:nvPr>
            <p:ph type="body" sz="half" idx="1"/>
          </p:nvPr>
        </p:nvSpPr>
        <p:spPr>
          <a:xfrm>
            <a:off x="457200" y="1600200"/>
            <a:ext cx="2895600" cy="3043238"/>
          </a:xfrm>
        </p:spPr>
        <p:txBody>
          <a:bodyPr/>
          <a:lstStyle/>
          <a:p>
            <a:pPr eaLnBrk="1" hangingPunct="1">
              <a:defRPr/>
            </a:pPr>
            <a:r>
              <a:rPr lang="en-US" sz="2800">
                <a:latin typeface="Garamond" charset="0"/>
              </a:rPr>
              <a:t>Dãy đá  Kurkar (sa thạch) trước mặt khi nhìn về hướng đông đến chân núi.</a:t>
            </a:r>
          </a:p>
        </p:txBody>
      </p:sp>
      <p:pic>
        <p:nvPicPr>
          <p:cNvPr id="86019" name="Picture 4" descr="Caesare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05200" y="1219200"/>
            <a:ext cx="5322888" cy="5410200"/>
          </a:xfrm>
          <a:noFill/>
          <a:extLst>
            <a:ext uri="{909E8E84-426E-40dd-AFC4-6F175D3DCCD1}">
              <a14:hiddenFill xmlns:a14="http://schemas.microsoft.com/office/drawing/2010/main" xmlns="">
                <a:solidFill>
                  <a:srgbClr val="FFFFFF"/>
                </a:solidFill>
              </a14:hiddenFill>
            </a:ext>
          </a:extLst>
        </p:spPr>
      </p:pic>
      <p:sp>
        <p:nvSpPr>
          <p:cNvPr id="39942" name="Rectangle 6"/>
          <p:cNvSpPr>
            <a:spLocks noChangeArrowheads="1"/>
          </p:cNvSpPr>
          <p:nvPr/>
        </p:nvSpPr>
        <p:spPr bwMode="auto">
          <a:xfrm>
            <a:off x="0" y="20574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defRPr/>
            </a:pPr>
            <a:endParaRPr lang="en-US">
              <a:latin typeface="Garamond" pitchFamily="-112" charset="0"/>
              <a:ea typeface="+mn-ea"/>
              <a:cs typeface="+mn-cs"/>
            </a:endParaRPr>
          </a:p>
        </p:txBody>
      </p:sp>
      <p:sp>
        <p:nvSpPr>
          <p:cNvPr id="39944" name="Text Box 8"/>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defRPr/>
            </a:pPr>
            <a:r>
              <a:rPr lang="en-US">
                <a:latin typeface="Garamond" charset="0"/>
              </a:rPr>
              <a:t>Đồng bằng ven Biển</a:t>
            </a:r>
          </a:p>
        </p:txBody>
      </p:sp>
      <p:sp>
        <p:nvSpPr>
          <p:cNvPr id="40963" name="Rectangle 3"/>
          <p:cNvSpPr>
            <a:spLocks noGrp="1" noChangeArrowheads="1"/>
          </p:cNvSpPr>
          <p:nvPr>
            <p:ph type="body" sz="half" idx="1"/>
          </p:nvPr>
        </p:nvSpPr>
        <p:spPr>
          <a:xfrm>
            <a:off x="457200" y="1600200"/>
            <a:ext cx="1971675" cy="609600"/>
          </a:xfrm>
        </p:spPr>
        <p:txBody>
          <a:bodyPr/>
          <a:lstStyle/>
          <a:p>
            <a:pPr eaLnBrk="1" hangingPunct="1">
              <a:buFont typeface="Wingdings" pitchFamily="-112" charset="2"/>
              <a:buChar char="n"/>
              <a:defRPr/>
            </a:pPr>
            <a:r>
              <a:rPr lang="en-US" b="1" dirty="0">
                <a:ea typeface="+mn-ea"/>
                <a:cs typeface="+mn-cs"/>
              </a:rPr>
              <a:t>Ty-</a:t>
            </a:r>
            <a:r>
              <a:rPr lang="en-US" b="1" dirty="0" err="1">
                <a:ea typeface="+mn-ea"/>
                <a:cs typeface="+mn-cs"/>
              </a:rPr>
              <a:t>rơ</a:t>
            </a:r>
            <a:endParaRPr lang="en-US" b="1" dirty="0">
              <a:ea typeface="+mn-ea"/>
              <a:cs typeface="+mn-cs"/>
            </a:endParaRPr>
          </a:p>
        </p:txBody>
      </p:sp>
      <p:pic>
        <p:nvPicPr>
          <p:cNvPr id="88067" name="Picture 5" descr="Tyr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05000" y="1219200"/>
            <a:ext cx="6934200" cy="5395913"/>
          </a:xfrm>
          <a:noFill/>
          <a:extLst>
            <a:ext uri="{909E8E84-426E-40dd-AFC4-6F175D3DCCD1}">
              <a14:hiddenFill xmlns:a14="http://schemas.microsoft.com/office/drawing/2010/main" xmlns="">
                <a:solidFill>
                  <a:srgbClr val="FFFFFF"/>
                </a:solidFill>
              </a14:hiddenFill>
            </a:ext>
          </a:extLst>
        </p:spPr>
      </p:pic>
      <p:sp>
        <p:nvSpPr>
          <p:cNvPr id="40964" name="Rectangle 4"/>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defRPr/>
            </a:pPr>
            <a:endParaRPr lang="en-US">
              <a:latin typeface="Garamond" pitchFamily="-112" charset="0"/>
              <a:ea typeface="+mn-ea"/>
              <a:cs typeface="+mn-cs"/>
            </a:endParaRPr>
          </a:p>
        </p:txBody>
      </p:sp>
      <p:sp>
        <p:nvSpPr>
          <p:cNvPr id="40968" name="Text Box 8"/>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en-US">
                <a:latin typeface="Garamond" charset="0"/>
              </a:rPr>
              <a:t>Đồng bằng Ven Biển</a:t>
            </a:r>
          </a:p>
        </p:txBody>
      </p:sp>
      <p:sp>
        <p:nvSpPr>
          <p:cNvPr id="46083" name="Rectangle 3"/>
          <p:cNvSpPr>
            <a:spLocks noGrp="1" noChangeArrowheads="1"/>
          </p:cNvSpPr>
          <p:nvPr>
            <p:ph type="body" sz="half" idx="1"/>
          </p:nvPr>
        </p:nvSpPr>
        <p:spPr>
          <a:xfrm>
            <a:off x="457200" y="1066800"/>
            <a:ext cx="4038600" cy="457200"/>
          </a:xfrm>
        </p:spPr>
        <p:txBody>
          <a:bodyPr/>
          <a:lstStyle/>
          <a:p>
            <a:pPr eaLnBrk="1" hangingPunct="1">
              <a:defRPr/>
            </a:pPr>
            <a:r>
              <a:rPr lang="en-US" sz="2800" b="1">
                <a:latin typeface="Garamond" charset="0"/>
                <a:ea typeface="MS PGothic" charset="0"/>
              </a:rPr>
              <a:t>Sê sa rê</a:t>
            </a:r>
          </a:p>
        </p:txBody>
      </p:sp>
      <p:sp>
        <p:nvSpPr>
          <p:cNvPr id="46085" name="Rectangle 5"/>
          <p:cNvSpPr>
            <a:spLocks noChangeArrowheads="1"/>
          </p:cNvSpPr>
          <p:nvPr/>
        </p:nvSpPr>
        <p:spPr bwMode="auto">
          <a:xfrm>
            <a:off x="0" y="15240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defRPr/>
            </a:pPr>
            <a:endParaRPr lang="en-US">
              <a:latin typeface="Garamond" pitchFamily="-112" charset="0"/>
              <a:ea typeface="+mn-ea"/>
              <a:cs typeface="+mn-cs"/>
            </a:endParaRPr>
          </a:p>
        </p:txBody>
      </p:sp>
      <p:grpSp>
        <p:nvGrpSpPr>
          <p:cNvPr id="90116" name="Group 11"/>
          <p:cNvGrpSpPr>
            <a:grpSpLocks/>
          </p:cNvGrpSpPr>
          <p:nvPr/>
        </p:nvGrpSpPr>
        <p:grpSpPr bwMode="auto">
          <a:xfrm>
            <a:off x="1295400" y="1752600"/>
            <a:ext cx="7848600" cy="3890963"/>
            <a:chOff x="192" y="1680"/>
            <a:chExt cx="4944" cy="2451"/>
          </a:xfrm>
        </p:grpSpPr>
        <p:pic>
          <p:nvPicPr>
            <p:cNvPr id="90119" name="Picture 7" descr="CaesareaDock"/>
            <p:cNvPicPr>
              <a:picLocks noChangeAspect="1" noChangeArrowheads="1"/>
            </p:cNvPicPr>
            <p:nvPr/>
          </p:nvPicPr>
          <p:blipFill>
            <a:blip r:embed="rId3">
              <a:extLst>
                <a:ext uri="{28A0092B-C50C-407E-A947-70E740481C1C}">
                  <a14:useLocalDpi xmlns:a14="http://schemas.microsoft.com/office/drawing/2010/main" val="0"/>
                </a:ext>
              </a:extLst>
            </a:blip>
            <a:srcRect r="3738"/>
            <a:stretch>
              <a:fillRect/>
            </a:stretch>
          </p:blipFill>
          <p:spPr bwMode="auto">
            <a:xfrm>
              <a:off x="192" y="1680"/>
              <a:ext cx="4944"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0" name="Picture 10" descr="CaesareaDock"/>
            <p:cNvPicPr>
              <a:picLocks noChangeAspect="1" noChangeArrowheads="1"/>
            </p:cNvPicPr>
            <p:nvPr/>
          </p:nvPicPr>
          <p:blipFill>
            <a:blip r:embed="rId3">
              <a:extLst>
                <a:ext uri="{28A0092B-C50C-407E-A947-70E740481C1C}">
                  <a14:useLocalDpi xmlns:a14="http://schemas.microsoft.com/office/drawing/2010/main" val="0"/>
                </a:ext>
              </a:extLst>
            </a:blip>
            <a:srcRect l="33644"/>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562350"/>
            <a:ext cx="4114800" cy="3295650"/>
          </a:xfrm>
          <a:noFill/>
          <a:extLst>
            <a:ext uri="{909E8E84-426E-40dd-AFC4-6F175D3DCCD1}">
              <a14:hiddenFill xmlns:a14="http://schemas.microsoft.com/office/drawing/2010/main" xmlns="">
                <a:solidFill>
                  <a:srgbClr val="FFFFFF"/>
                </a:solidFill>
              </a14:hiddenFill>
            </a:ext>
          </a:extLst>
        </p:spPr>
      </p:pic>
      <p:sp>
        <p:nvSpPr>
          <p:cNvPr id="46093" name="Text Box 13"/>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en-US">
                <a:latin typeface="Garamond" charset="0"/>
              </a:rPr>
              <a:t>Đồng Bằng Ven Biển</a:t>
            </a:r>
          </a:p>
        </p:txBody>
      </p:sp>
      <p:pic>
        <p:nvPicPr>
          <p:cNvPr id="92162"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0" y="1770063"/>
            <a:ext cx="7620000" cy="5087937"/>
          </a:xfrm>
          <a:noFill/>
          <a:extLst>
            <a:ext uri="{909E8E84-426E-40dd-AFC4-6F175D3DCCD1}">
              <a14:hiddenFill xmlns:a14="http://schemas.microsoft.com/office/drawing/2010/main" xmlns="">
                <a:solidFill>
                  <a:srgbClr val="FFFFFF"/>
                </a:solidFill>
              </a14:hiddenFill>
            </a:ext>
          </a:extLst>
        </p:spPr>
      </p:pic>
      <p:sp>
        <p:nvSpPr>
          <p:cNvPr id="65539" name="Rectangle 3"/>
          <p:cNvSpPr>
            <a:spLocks noGrp="1" noChangeArrowheads="1"/>
          </p:cNvSpPr>
          <p:nvPr>
            <p:ph type="body" sz="half" idx="1"/>
          </p:nvPr>
        </p:nvSpPr>
        <p:spPr>
          <a:xfrm>
            <a:off x="457200" y="1600200"/>
            <a:ext cx="3124200" cy="609600"/>
          </a:xfrm>
        </p:spPr>
        <p:txBody>
          <a:bodyPr/>
          <a:lstStyle/>
          <a:p>
            <a:pPr eaLnBrk="1" hangingPunct="1">
              <a:defRPr/>
            </a:pPr>
            <a:r>
              <a:rPr lang="en-US" b="1">
                <a:latin typeface="Garamond" charset="0"/>
                <a:ea typeface="MS PGothic" charset="0"/>
              </a:rPr>
              <a:t>Gaza</a:t>
            </a:r>
          </a:p>
        </p:txBody>
      </p:sp>
      <p:sp>
        <p:nvSpPr>
          <p:cNvPr id="65541"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defRPr/>
            </a:pPr>
            <a:endParaRPr lang="en-US">
              <a:latin typeface="Garamond" pitchFamily="-112" charset="0"/>
              <a:ea typeface="+mn-ea"/>
              <a:cs typeface="+mn-cs"/>
            </a:endParaRPr>
          </a:p>
        </p:txBody>
      </p:sp>
      <p:sp>
        <p:nvSpPr>
          <p:cNvPr id="65545" name="Text Box 9"/>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400">
                <a:effectLst>
                  <a:outerShdw blurRad="38100" dist="38100" dir="2700000" algn="tl">
                    <a:srgbClr val="000000"/>
                  </a:outerShdw>
                </a:effectLst>
                <a:latin typeface="Times New Roman" charset="0"/>
              </a:rPr>
              <a:t>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5394" t="3577" r="4686" b="55299"/>
          <a:stretch>
            <a:fillRect/>
          </a:stretch>
        </p:blipFill>
        <p:spPr>
          <a:xfrm>
            <a:off x="0" y="-228600"/>
            <a:ext cx="9144000" cy="7302500"/>
          </a:xfrm>
          <a:noFill/>
          <a:extLst>
            <a:ext uri="{909E8E84-426E-40dd-AFC4-6F175D3DCCD1}">
              <a14:hiddenFill xmlns:a14="http://schemas.microsoft.com/office/drawing/2010/main" xmlns="">
                <a:solidFill>
                  <a:srgbClr val="FFFFFF"/>
                </a:solidFill>
              </a14:hiddenFill>
            </a:ext>
          </a:extLst>
        </p:spPr>
      </p:pic>
      <p:sp>
        <p:nvSpPr>
          <p:cNvPr id="38915" name="Rectangle 3"/>
          <p:cNvSpPr>
            <a:spLocks noGrp="1" noChangeArrowheads="1"/>
          </p:cNvSpPr>
          <p:nvPr>
            <p:ph type="title"/>
          </p:nvPr>
        </p:nvSpPr>
        <p:spPr>
          <a:xfrm>
            <a:off x="457200" y="274638"/>
            <a:ext cx="3429000" cy="1935162"/>
          </a:xfrm>
          <a:solidFill>
            <a:srgbClr val="FF0000"/>
          </a:solidFill>
          <a:ln>
            <a:solidFill>
              <a:schemeClr val="bg2"/>
            </a:solidFill>
          </a:ln>
        </p:spPr>
        <p:txBody>
          <a:bodyPr/>
          <a:lstStyle/>
          <a:p>
            <a:pPr eaLnBrk="1" hangingPunct="1">
              <a:defRPr/>
            </a:pPr>
            <a:r>
              <a:rPr lang="en-US" sz="4000" b="0">
                <a:latin typeface="Garamond" charset="0"/>
              </a:rPr>
              <a:t>Độ cao</a:t>
            </a:r>
            <a:br>
              <a:rPr lang="en-US" sz="4000" b="0">
                <a:latin typeface="Garamond" charset="0"/>
              </a:rPr>
            </a:br>
            <a:r>
              <a:rPr lang="en-US" sz="4000" b="0">
                <a:latin typeface="Garamond" charset="0"/>
              </a:rPr>
              <a:t> theo hướng </a:t>
            </a:r>
            <a:br>
              <a:rPr lang="en-US" sz="4000" b="0">
                <a:latin typeface="Garamond" charset="0"/>
              </a:rPr>
            </a:br>
            <a:r>
              <a:rPr lang="en-US" sz="4000" b="0">
                <a:latin typeface="Garamond" charset="0"/>
              </a:rPr>
              <a:t>Bắc Nam</a:t>
            </a:r>
          </a:p>
        </p:txBody>
      </p:sp>
      <p:pic>
        <p:nvPicPr>
          <p:cNvPr id="38926" name="Picture 14" descr="Shephelah Landscap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r="10419"/>
          <a:stretch>
            <a:fillRect/>
          </a:stretch>
        </p:blipFill>
        <p:spPr>
          <a:xfrm>
            <a:off x="5035550" y="-228600"/>
            <a:ext cx="4108450" cy="7315200"/>
          </a:xfrm>
          <a:noFill/>
          <a:extLst>
            <a:ext uri="{909E8E84-426E-40dd-AFC4-6F175D3DCCD1}">
              <a14:hiddenFill xmlns:a14="http://schemas.microsoft.com/office/drawing/2010/main" xmlns="">
                <a:solidFill>
                  <a:srgbClr val="FFFFFF"/>
                </a:solidFill>
              </a14:hiddenFill>
            </a:ext>
          </a:extLst>
        </p:spPr>
      </p:pic>
      <p:sp>
        <p:nvSpPr>
          <p:cNvPr id="3891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38921" name="Text Box 9"/>
          <p:cNvSpPr txBox="1">
            <a:spLocks noChangeArrowheads="1"/>
          </p:cNvSpPr>
          <p:nvPr/>
        </p:nvSpPr>
        <p:spPr bwMode="auto">
          <a:xfrm>
            <a:off x="3581400" y="3581400"/>
            <a:ext cx="25146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Shephelah</a:t>
            </a:r>
          </a:p>
        </p:txBody>
      </p:sp>
      <p:sp>
        <p:nvSpPr>
          <p:cNvPr id="38932" name="Rectangle 20"/>
          <p:cNvSpPr>
            <a:spLocks noChangeArrowheads="1"/>
          </p:cNvSpPr>
          <p:nvPr/>
        </p:nvSpPr>
        <p:spPr bwMode="auto">
          <a:xfrm>
            <a:off x="5715000" y="4419600"/>
            <a:ext cx="3886200" cy="457200"/>
          </a:xfrm>
          <a:prstGeom prst="rect">
            <a:avLst/>
          </a:prstGeom>
          <a:noFill/>
          <a:ln w="9525">
            <a:noFill/>
            <a:miter lim="800000"/>
            <a:headEnd/>
            <a:tailEnd/>
          </a:ln>
          <a:effectLst/>
        </p:spPr>
        <p:txBody>
          <a:bodyPr/>
          <a:lstStyle/>
          <a:p>
            <a:pPr marL="342900" indent="-342900" eaLnBrk="1" fontAlgn="base" hangingPunct="1">
              <a:spcBef>
                <a:spcPct val="20000"/>
              </a:spcBef>
              <a:buClr>
                <a:schemeClr val="hlink"/>
              </a:buClr>
              <a:buSzPct val="70000"/>
              <a:buFont typeface="Wingdings" charset="0"/>
              <a:buChar char="n"/>
              <a:defRPr/>
            </a:pPr>
            <a:r>
              <a:rPr lang="en-US" sz="2800" b="1">
                <a:effectLst>
                  <a:outerShdw blurRad="38100" dist="38100" dir="2700000" algn="tl">
                    <a:srgbClr val="000000"/>
                  </a:outerShdw>
                </a:effectLst>
                <a:cs typeface="MS PGothic" charset="0"/>
              </a:rPr>
              <a:t>Trũng &amp; Đồi</a:t>
            </a:r>
          </a:p>
        </p:txBody>
      </p:sp>
      <p:sp>
        <p:nvSpPr>
          <p:cNvPr id="38933" name="Rectangle 21"/>
          <p:cNvSpPr>
            <a:spLocks noChangeArrowheads="1"/>
          </p:cNvSpPr>
          <p:nvPr/>
        </p:nvSpPr>
        <p:spPr bwMode="auto">
          <a:xfrm>
            <a:off x="5867400" y="4876800"/>
            <a:ext cx="32766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endParaRPr lang="en-US">
              <a:latin typeface="Garamond" pitchFamily="-112" charset="0"/>
              <a:ea typeface="+mn-ea"/>
              <a:cs typeface="+mn-cs"/>
            </a:endParaRPr>
          </a:p>
        </p:txBody>
      </p:sp>
      <p:sp>
        <p:nvSpPr>
          <p:cNvPr id="38935" name="Text Box 23"/>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 calcmode="lin" valueType="num">
                                      <p:cBhvr>
                                        <p:cTn id="12" dur="1000" fill="hold"/>
                                        <p:tgtEl>
                                          <p:spTgt spid="38921"/>
                                        </p:tgtEl>
                                        <p:attrNameLst>
                                          <p:attrName>ppt_w</p:attrName>
                                        </p:attrNameLst>
                                      </p:cBhvr>
                                      <p:tavLst>
                                        <p:tav tm="0">
                                          <p:val>
                                            <p:fltVal val="0"/>
                                          </p:val>
                                        </p:tav>
                                        <p:tav tm="100000">
                                          <p:val>
                                            <p:strVal val="#ppt_w"/>
                                          </p:val>
                                        </p:tav>
                                      </p:tavLst>
                                    </p:anim>
                                    <p:anim calcmode="lin" valueType="num">
                                      <p:cBhvr>
                                        <p:cTn id="13" dur="1000" fill="hold"/>
                                        <p:tgtEl>
                                          <p:spTgt spid="38921"/>
                                        </p:tgtEl>
                                        <p:attrNameLst>
                                          <p:attrName>ppt_h</p:attrName>
                                        </p:attrNameLst>
                                      </p:cBhvr>
                                      <p:tavLst>
                                        <p:tav tm="0">
                                          <p:val>
                                            <p:fltVal val="0"/>
                                          </p:val>
                                        </p:tav>
                                        <p:tav tm="100000">
                                          <p:val>
                                            <p:strVal val="#ppt_h"/>
                                          </p:val>
                                        </p:tav>
                                      </p:tavLst>
                                    </p:anim>
                                    <p:anim calcmode="lin" valueType="num">
                                      <p:cBhvr>
                                        <p:cTn id="14"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26"/>
                                        </p:tgtEl>
                                        <p:attrNameLst>
                                          <p:attrName>style.visibility</p:attrName>
                                        </p:attrNameLst>
                                      </p:cBhvr>
                                      <p:to>
                                        <p:strVal val="visible"/>
                                      </p:to>
                                    </p:set>
                                    <p:animEffect transition="in" filter="blinds(horizontal)">
                                      <p:cBhvr>
                                        <p:cTn id="20" dur="500"/>
                                        <p:tgtEl>
                                          <p:spTgt spid="389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8933"/>
                                        </p:tgtEl>
                                        <p:attrNameLst>
                                          <p:attrName>style.visibility</p:attrName>
                                        </p:attrNameLst>
                                      </p:cBhvr>
                                      <p:to>
                                        <p:strVal val="visible"/>
                                      </p:to>
                                    </p:set>
                                    <p:animEffect transition="in" filter="dissolve">
                                      <p:cBhvr>
                                        <p:cTn id="25" dur="500"/>
                                        <p:tgtEl>
                                          <p:spTgt spid="3893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932"/>
                                        </p:tgtEl>
                                        <p:attrNameLst>
                                          <p:attrName>style.visibility</p:attrName>
                                        </p:attrNameLst>
                                      </p:cBhvr>
                                      <p:to>
                                        <p:strVal val="visible"/>
                                      </p:to>
                                    </p:set>
                                    <p:animEffect transition="in" filter="dissolve">
                                      <p:cBhvr>
                                        <p:cTn id="28" dur="5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1" grpId="0" animBg="1"/>
      <p:bldP spid="38932" grpId="0"/>
      <p:bldP spid="389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r>
              <a:rPr lang="en-US">
                <a:latin typeface="Garamond" charset="0"/>
                <a:ea typeface="MS PGothic" charset="0"/>
              </a:rPr>
              <a:t>Sê-phê-la</a:t>
            </a:r>
          </a:p>
        </p:txBody>
      </p:sp>
      <p:pic>
        <p:nvPicPr>
          <p:cNvPr id="96258"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6132"/>
          <a:stretch>
            <a:fillRect/>
          </a:stretch>
        </p:blipFill>
        <p:spPr>
          <a:xfrm>
            <a:off x="1066800" y="2335213"/>
            <a:ext cx="8077200" cy="4522787"/>
          </a:xfrm>
          <a:noFill/>
          <a:extLst>
            <a:ext uri="{909E8E84-426E-40dd-AFC4-6F175D3DCCD1}">
              <a14:hiddenFill xmlns:a14="http://schemas.microsoft.com/office/drawing/2010/main" xmlns="">
                <a:solidFill>
                  <a:srgbClr val="FFFFFF"/>
                </a:solidFill>
              </a14:hiddenFill>
            </a:ext>
          </a:extLst>
        </p:spPr>
      </p:pic>
      <p:sp>
        <p:nvSpPr>
          <p:cNvPr id="66564" name="Rectangle 4"/>
          <p:cNvSpPr>
            <a:spLocks noGrp="1" noChangeArrowheads="1"/>
          </p:cNvSpPr>
          <p:nvPr>
            <p:ph type="body" sz="half" idx="1"/>
          </p:nvPr>
        </p:nvSpPr>
        <p:spPr>
          <a:xfrm>
            <a:off x="457200" y="1600200"/>
            <a:ext cx="3124200" cy="609600"/>
          </a:xfrm>
        </p:spPr>
        <p:txBody>
          <a:bodyPr/>
          <a:lstStyle/>
          <a:p>
            <a:pPr eaLnBrk="1" hangingPunct="1">
              <a:defRPr/>
            </a:pPr>
            <a:r>
              <a:rPr lang="en-US" b="1">
                <a:latin typeface="Garamond" charset="0"/>
                <a:ea typeface="MS PGothic" charset="0"/>
              </a:rPr>
              <a:t>Nông trang</a:t>
            </a:r>
          </a:p>
        </p:txBody>
      </p:sp>
      <p:sp>
        <p:nvSpPr>
          <p:cNvPr id="66565"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defRPr/>
            </a:pPr>
            <a:endParaRPr lang="en-US">
              <a:latin typeface="Garamond" pitchFamily="-112" charset="0"/>
              <a:ea typeface="+mn-ea"/>
              <a:cs typeface="+mn-cs"/>
            </a:endParaRPr>
          </a:p>
        </p:txBody>
      </p:sp>
      <p:sp>
        <p:nvSpPr>
          <p:cNvPr id="66567" name="Text Box 7"/>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49155" name="Rectangle 3"/>
          <p:cNvSpPr>
            <a:spLocks noGrp="1" noChangeArrowheads="1"/>
          </p:cNvSpPr>
          <p:nvPr>
            <p:ph type="title"/>
          </p:nvPr>
        </p:nvSpPr>
        <p:spPr>
          <a:xfrm>
            <a:off x="228600" y="228600"/>
            <a:ext cx="3124200" cy="1981200"/>
          </a:xfrm>
          <a:solidFill>
            <a:srgbClr val="FF0000"/>
          </a:solidFill>
          <a:ln>
            <a:solidFill>
              <a:schemeClr val="bg2"/>
            </a:solidFill>
          </a:ln>
        </p:spPr>
        <p:txBody>
          <a:bodyPr/>
          <a:lstStyle/>
          <a:p>
            <a:pPr eaLnBrk="1" hangingPunct="1">
              <a:defRPr/>
            </a:pPr>
            <a:r>
              <a:rPr lang="en-US" sz="4000" b="0">
                <a:latin typeface="Garamond" charset="0"/>
              </a:rPr>
              <a:t>Độ cao </a:t>
            </a:r>
            <a:br>
              <a:rPr lang="en-US" sz="4000" b="0">
                <a:latin typeface="Garamond" charset="0"/>
              </a:rPr>
            </a:br>
            <a:r>
              <a:rPr lang="en-US" sz="4000" b="0">
                <a:latin typeface="Garamond" charset="0"/>
              </a:rPr>
              <a:t>theo hướng</a:t>
            </a:r>
            <a:br>
              <a:rPr lang="en-US" sz="4000" b="0">
                <a:latin typeface="Garamond" charset="0"/>
              </a:rPr>
            </a:br>
            <a:r>
              <a:rPr lang="en-US" sz="4000" b="0">
                <a:latin typeface="Garamond" charset="0"/>
              </a:rPr>
              <a:t>Bắc-Nam</a:t>
            </a:r>
          </a:p>
        </p:txBody>
      </p:sp>
      <p:sp>
        <p:nvSpPr>
          <p:cNvPr id="491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49161" name="Text Box 9"/>
          <p:cNvSpPr txBox="1">
            <a:spLocks noChangeArrowheads="1"/>
          </p:cNvSpPr>
          <p:nvPr/>
        </p:nvSpPr>
        <p:spPr bwMode="auto">
          <a:xfrm>
            <a:off x="2667000" y="3657600"/>
            <a:ext cx="2209800" cy="12001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Rặng núi Trung du </a:t>
            </a:r>
          </a:p>
        </p:txBody>
      </p:sp>
      <p:sp>
        <p:nvSpPr>
          <p:cNvPr id="49163" name="Text Box 11"/>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15" dur="1000" fill="hold"/>
                                        <p:tgtEl>
                                          <p:spTgt spid="4915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91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161"/>
                                        </p:tgtEl>
                                        <p:attrNameLst>
                                          <p:attrName>style.visibility</p:attrName>
                                        </p:attrNameLst>
                                      </p:cBhvr>
                                      <p:to>
                                        <p:strVal val="visible"/>
                                      </p:to>
                                    </p:set>
                                    <p:anim calcmode="lin" valueType="num">
                                      <p:cBhvr additive="base">
                                        <p:cTn id="24" dur="500" fill="hold"/>
                                        <p:tgtEl>
                                          <p:spTgt spid="49161"/>
                                        </p:tgtEl>
                                        <p:attrNameLst>
                                          <p:attrName>ppt_x</p:attrName>
                                        </p:attrNameLst>
                                      </p:cBhvr>
                                      <p:tavLst>
                                        <p:tav tm="0">
                                          <p:val>
                                            <p:strVal val="#ppt_x"/>
                                          </p:val>
                                        </p:tav>
                                        <p:tav tm="100000">
                                          <p:val>
                                            <p:strVal val="#ppt_x"/>
                                          </p:val>
                                        </p:tav>
                                      </p:tavLst>
                                    </p:anim>
                                    <p:anim calcmode="lin" valueType="num">
                                      <p:cBhvr additive="base">
                                        <p:cTn id="25"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8" grpId="0" animBg="1"/>
      <p:bldP spid="491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Hills of Judea"/>
          <p:cNvPicPr>
            <a:picLocks noChangeAspect="1" noChangeArrowheads="1"/>
          </p:cNvPicPr>
          <p:nvPr/>
        </p:nvPicPr>
        <p:blipFill>
          <a:blip r:embed="rId3">
            <a:extLst>
              <a:ext uri="{28A0092B-C50C-407E-A947-70E740481C1C}">
                <a14:useLocalDpi xmlns:a14="http://schemas.microsoft.com/office/drawing/2010/main" val="0"/>
              </a:ext>
            </a:extLst>
          </a:blip>
          <a:srcRect r="21053"/>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4" name="Rectangle 2"/>
          <p:cNvSpPr>
            <a:spLocks noGrp="1" noRot="1" noChangeArrowheads="1"/>
          </p:cNvSpPr>
          <p:nvPr>
            <p:ph type="title"/>
          </p:nvPr>
        </p:nvSpPr>
        <p:spPr>
          <a:xfrm>
            <a:off x="5562600" y="2667000"/>
            <a:ext cx="3581400" cy="715963"/>
          </a:xfrm>
        </p:spPr>
        <p:txBody>
          <a:bodyPr/>
          <a:lstStyle/>
          <a:p>
            <a:pPr eaLnBrk="1" hangingPunct="1">
              <a:defRPr/>
            </a:pPr>
            <a:r>
              <a:rPr lang="en-US" sz="4000">
                <a:latin typeface="Garamond" charset="0"/>
              </a:rPr>
              <a:t>Đồi Giuđê</a:t>
            </a:r>
          </a:p>
        </p:txBody>
      </p:sp>
      <p:sp>
        <p:nvSpPr>
          <p:cNvPr id="115718" name="Text Box 6"/>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16739" name="Rectangle 3"/>
          <p:cNvSpPr>
            <a:spLocks noGrp="1" noChangeArrowheads="1"/>
          </p:cNvSpPr>
          <p:nvPr>
            <p:ph type="title"/>
          </p:nvPr>
        </p:nvSpPr>
        <p:spPr>
          <a:xfrm>
            <a:off x="228600" y="228600"/>
            <a:ext cx="3124200" cy="2133600"/>
          </a:xfrm>
          <a:solidFill>
            <a:srgbClr val="FF0000"/>
          </a:solidFill>
          <a:ln>
            <a:solidFill>
              <a:schemeClr val="bg2"/>
            </a:solidFill>
          </a:ln>
        </p:spPr>
        <p:txBody>
          <a:bodyPr/>
          <a:lstStyle/>
          <a:p>
            <a:pPr eaLnBrk="1" hangingPunct="1">
              <a:defRPr/>
            </a:pPr>
            <a:r>
              <a:rPr lang="en-US" sz="4000" b="0">
                <a:latin typeface="Garamond" charset="0"/>
              </a:rPr>
              <a:t>Độ cao </a:t>
            </a:r>
            <a:br>
              <a:rPr lang="en-US" sz="4000" b="0">
                <a:latin typeface="Garamond" charset="0"/>
              </a:rPr>
            </a:br>
            <a:r>
              <a:rPr lang="en-US" sz="4000" b="0">
                <a:latin typeface="Garamond" charset="0"/>
              </a:rPr>
              <a:t>theo hướng </a:t>
            </a:r>
            <a:br>
              <a:rPr lang="en-US" sz="4000" b="0">
                <a:latin typeface="Garamond" charset="0"/>
              </a:rPr>
            </a:br>
            <a:r>
              <a:rPr lang="en-US" sz="4000" b="0">
                <a:latin typeface="Garamond" charset="0"/>
              </a:rPr>
              <a:t>Bắc Nam</a:t>
            </a:r>
          </a:p>
        </p:txBody>
      </p:sp>
      <p:sp>
        <p:nvSpPr>
          <p:cNvPr id="116740" name="Oval 4"/>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116741" name="Text Box 5"/>
          <p:cNvSpPr txBox="1">
            <a:spLocks noChangeArrowheads="1"/>
          </p:cNvSpPr>
          <p:nvPr/>
        </p:nvSpPr>
        <p:spPr bwMode="auto">
          <a:xfrm>
            <a:off x="2667000" y="3657600"/>
            <a:ext cx="2209800" cy="12001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Dãy núi Trung du</a:t>
            </a:r>
          </a:p>
        </p:txBody>
      </p:sp>
      <p:sp>
        <p:nvSpPr>
          <p:cNvPr id="116742" name="AutoShape 6"/>
          <p:cNvSpPr>
            <a:spLocks noChangeArrowheads="1"/>
          </p:cNvSpPr>
          <p:nvPr/>
        </p:nvSpPr>
        <p:spPr bwMode="auto">
          <a:xfrm rot="-2538973">
            <a:off x="4748213" y="1052513"/>
            <a:ext cx="717550" cy="1690687"/>
          </a:xfrm>
          <a:custGeom>
            <a:avLst/>
            <a:gdLst>
              <a:gd name="T0" fmla="*/ 627856 w 21600"/>
              <a:gd name="T1" fmla="*/ 845344 h 21600"/>
              <a:gd name="T2" fmla="*/ 358775 w 21600"/>
              <a:gd name="T3" fmla="*/ 1690687 h 21600"/>
              <a:gd name="T4" fmla="*/ 89694 w 21600"/>
              <a:gd name="T5" fmla="*/ 845344 h 21600"/>
              <a:gd name="T6" fmla="*/ 3587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endParaRPr lang="en-US">
              <a:ea typeface="MS PGothic" charset="0"/>
              <a:cs typeface="MS PGothic" charset="0"/>
            </a:endParaRPr>
          </a:p>
        </p:txBody>
      </p:sp>
      <p:sp>
        <p:nvSpPr>
          <p:cNvPr id="116744" name="AutoShape 8"/>
          <p:cNvSpPr>
            <a:spLocks noChangeArrowheads="1"/>
          </p:cNvSpPr>
          <p:nvPr/>
        </p:nvSpPr>
        <p:spPr bwMode="auto">
          <a:xfrm>
            <a:off x="5945188" y="1325563"/>
            <a:ext cx="2817812" cy="1465262"/>
          </a:xfrm>
          <a:prstGeom prst="leftArrowCallout">
            <a:avLst>
              <a:gd name="adj1" fmla="val 25000"/>
              <a:gd name="adj2" fmla="val 25000"/>
              <a:gd name="adj3" fmla="val 32051"/>
              <a:gd name="adj4" fmla="val 66667"/>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r>
              <a:rPr lang="en-US" b="1">
                <a:effectLst>
                  <a:outerShdw blurRad="38100" dist="38100" dir="2700000" algn="tl">
                    <a:srgbClr val="000000"/>
                  </a:outerShdw>
                </a:effectLst>
                <a:ea typeface="MS PGothic" charset="0"/>
                <a:cs typeface="MS PGothic" charset="0"/>
              </a:rPr>
              <a:t> Jezreel </a:t>
            </a:r>
          </a:p>
          <a:p>
            <a:pPr>
              <a:defRPr/>
            </a:pPr>
            <a:r>
              <a:rPr lang="en-US" b="1">
                <a:effectLst>
                  <a:outerShdw blurRad="38100" dist="38100" dir="2700000" algn="tl">
                    <a:srgbClr val="000000"/>
                  </a:outerShdw>
                </a:effectLst>
                <a:ea typeface="MS PGothic" charset="0"/>
                <a:cs typeface="MS PGothic" charset="0"/>
              </a:rPr>
              <a:t>  Valley</a:t>
            </a:r>
          </a:p>
        </p:txBody>
      </p:sp>
      <p:sp>
        <p:nvSpPr>
          <p:cNvPr id="116745" name="AutoShape 9"/>
          <p:cNvSpPr>
            <a:spLocks noChangeArrowheads="1"/>
          </p:cNvSpPr>
          <p:nvPr/>
        </p:nvSpPr>
        <p:spPr bwMode="auto">
          <a:xfrm>
            <a:off x="5791200" y="838200"/>
            <a:ext cx="3638550" cy="2586038"/>
          </a:xfrm>
          <a:prstGeom prst="leftArrowCallout">
            <a:avLst>
              <a:gd name="adj1" fmla="val 25000"/>
              <a:gd name="adj2" fmla="val 25000"/>
              <a:gd name="adj3" fmla="val 20297"/>
              <a:gd name="adj4" fmla="val 66667"/>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r>
              <a:rPr lang="en-US" b="1">
                <a:effectLst>
                  <a:outerShdw blurRad="38100" dist="38100" dir="2700000" algn="tl">
                    <a:srgbClr val="000000"/>
                  </a:outerShdw>
                </a:effectLst>
                <a:cs typeface="MS PGothic" charset="0"/>
              </a:rPr>
              <a:t> Còn được gọi là:</a:t>
            </a:r>
          </a:p>
          <a:p>
            <a:pPr>
              <a:defRPr/>
            </a:pPr>
            <a:r>
              <a:rPr lang="en-US" b="1">
                <a:effectLst>
                  <a:outerShdw blurRad="38100" dist="38100" dir="2700000" algn="tl">
                    <a:srgbClr val="000000"/>
                  </a:outerShdw>
                </a:effectLst>
                <a:cs typeface="MS PGothic" charset="0"/>
              </a:rPr>
              <a:t>Đồng bằng Mê-ghi-đô</a:t>
            </a:r>
          </a:p>
        </p:txBody>
      </p:sp>
      <p:sp>
        <p:nvSpPr>
          <p:cNvPr id="116747" name="Text Box 11"/>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anim calcmode="lin" valueType="num">
                                      <p:cBhvr>
                                        <p:cTn id="7" dur="1000" fill="hold"/>
                                        <p:tgtEl>
                                          <p:spTgt spid="116742"/>
                                        </p:tgtEl>
                                        <p:attrNameLst>
                                          <p:attrName>ppt_w</p:attrName>
                                        </p:attrNameLst>
                                      </p:cBhvr>
                                      <p:tavLst>
                                        <p:tav tm="0">
                                          <p:val>
                                            <p:fltVal val="0"/>
                                          </p:val>
                                        </p:tav>
                                        <p:tav tm="100000">
                                          <p:val>
                                            <p:strVal val="#ppt_w"/>
                                          </p:val>
                                        </p:tav>
                                      </p:tavLst>
                                    </p:anim>
                                    <p:anim calcmode="lin" valueType="num">
                                      <p:cBhvr>
                                        <p:cTn id="8" dur="1000" fill="hold"/>
                                        <p:tgtEl>
                                          <p:spTgt spid="116742"/>
                                        </p:tgtEl>
                                        <p:attrNameLst>
                                          <p:attrName>ppt_h</p:attrName>
                                        </p:attrNameLst>
                                      </p:cBhvr>
                                      <p:tavLst>
                                        <p:tav tm="0">
                                          <p:val>
                                            <p:fltVal val="0"/>
                                          </p:val>
                                        </p:tav>
                                        <p:tav tm="100000">
                                          <p:val>
                                            <p:strVal val="#ppt_h"/>
                                          </p:val>
                                        </p:tav>
                                      </p:tavLst>
                                    </p:anim>
                                    <p:anim calcmode="lin" valueType="num">
                                      <p:cBhvr>
                                        <p:cTn id="9" dur="1000" fill="hold"/>
                                        <p:tgtEl>
                                          <p:spTgt spid="1167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6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6744"/>
                                        </p:tgtEl>
                                        <p:attrNameLst>
                                          <p:attrName>style.visibility</p:attrName>
                                        </p:attrNameLst>
                                      </p:cBhvr>
                                      <p:to>
                                        <p:strVal val="visible"/>
                                      </p:to>
                                    </p:set>
                                    <p:anim calcmode="lin" valueType="num">
                                      <p:cBhvr>
                                        <p:cTn id="15" dur="1000" fill="hold"/>
                                        <p:tgtEl>
                                          <p:spTgt spid="116744"/>
                                        </p:tgtEl>
                                        <p:attrNameLst>
                                          <p:attrName>ppt_w</p:attrName>
                                        </p:attrNameLst>
                                      </p:cBhvr>
                                      <p:tavLst>
                                        <p:tav tm="0">
                                          <p:val>
                                            <p:fltVal val="0"/>
                                          </p:val>
                                        </p:tav>
                                        <p:tav tm="100000">
                                          <p:val>
                                            <p:strVal val="#ppt_w"/>
                                          </p:val>
                                        </p:tav>
                                      </p:tavLst>
                                    </p:anim>
                                    <p:anim calcmode="lin" valueType="num">
                                      <p:cBhvr>
                                        <p:cTn id="16" dur="1000" fill="hold"/>
                                        <p:tgtEl>
                                          <p:spTgt spid="116744"/>
                                        </p:tgtEl>
                                        <p:attrNameLst>
                                          <p:attrName>ppt_h</p:attrName>
                                        </p:attrNameLst>
                                      </p:cBhvr>
                                      <p:tavLst>
                                        <p:tav tm="0">
                                          <p:val>
                                            <p:fltVal val="0"/>
                                          </p:val>
                                        </p:tav>
                                        <p:tav tm="100000">
                                          <p:val>
                                            <p:strVal val="#ppt_h"/>
                                          </p:val>
                                        </p:tav>
                                      </p:tavLst>
                                    </p:anim>
                                    <p:anim calcmode="lin" valueType="num">
                                      <p:cBhvr>
                                        <p:cTn id="17" dur="1000" fill="hold"/>
                                        <p:tgtEl>
                                          <p:spTgt spid="11674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67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745"/>
                                        </p:tgtEl>
                                        <p:attrNameLst>
                                          <p:attrName>style.visibility</p:attrName>
                                        </p:attrNameLst>
                                      </p:cBhvr>
                                      <p:to>
                                        <p:strVal val="visible"/>
                                      </p:to>
                                    </p:set>
                                    <p:animEffect transition="in" filter="dissolve">
                                      <p:cBhvr>
                                        <p:cTn id="23" dur="500"/>
                                        <p:tgtEl>
                                          <p:spTgt spid="11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autoUpdateAnimBg="0"/>
      <p:bldP spid="116745"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6072188" cy="762000"/>
          </a:xfrm>
          <a:solidFill>
            <a:schemeClr val="bg1"/>
          </a:solidFill>
          <a:ln>
            <a:solidFill>
              <a:schemeClr val="bg2"/>
            </a:solidFill>
          </a:ln>
        </p:spPr>
        <p:txBody>
          <a:bodyPr/>
          <a:lstStyle/>
          <a:p>
            <a:pPr eaLnBrk="1" hangingPunct="1">
              <a:defRPr/>
            </a:pPr>
            <a:r>
              <a:rPr lang="en-US" sz="4000">
                <a:latin typeface="Arial"/>
                <a:cs typeface="Arial"/>
              </a:rPr>
              <a:t>Cận Đông Cổ Ngày Nay</a:t>
            </a:r>
          </a:p>
        </p:txBody>
      </p:sp>
      <p:pic>
        <p:nvPicPr>
          <p:cNvPr id="4813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defRPr/>
            </a:pPr>
            <a:r>
              <a:rPr lang="en-US" sz="8800">
                <a:solidFill>
                  <a:schemeClr val="tx2"/>
                </a:solidFill>
                <a:effectLst/>
                <a:latin typeface="Times" pitchFamily="-112" charset="0"/>
                <a:ea typeface="+mn-ea"/>
                <a:cs typeface="+mn-cs"/>
              </a:rPr>
              <a:t>7</a:t>
            </a:r>
          </a:p>
        </p:txBody>
      </p:sp>
      <p:sp>
        <p:nvSpPr>
          <p:cNvPr id="144387"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Garamond" pitchFamily="-112" charset="0"/>
              <a:ea typeface="+mn-ea"/>
              <a:cs typeface="+mn-cs"/>
            </a:endParaRPr>
          </a:p>
        </p:txBody>
      </p:sp>
      <p:grpSp>
        <p:nvGrpSpPr>
          <p:cNvPr id="104451" name="Group 4"/>
          <p:cNvGrpSpPr>
            <a:grpSpLocks/>
          </p:cNvGrpSpPr>
          <p:nvPr/>
        </p:nvGrpSpPr>
        <p:grpSpPr bwMode="auto">
          <a:xfrm>
            <a:off x="571500" y="536575"/>
            <a:ext cx="7969250" cy="5745163"/>
            <a:chOff x="360" y="352"/>
            <a:chExt cx="5020" cy="3619"/>
          </a:xfrm>
        </p:grpSpPr>
        <p:pic>
          <p:nvPicPr>
            <p:cNvPr id="104460"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44390" name="Rectangle 6"/>
            <p:cNvSpPr>
              <a:spLocks noChangeArrowheads="1"/>
            </p:cNvSpPr>
            <p:nvPr/>
          </p:nvSpPr>
          <p:spPr bwMode="auto">
            <a:xfrm>
              <a:off x="400" y="459"/>
              <a:ext cx="4267" cy="28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fontAlgn="base">
                <a:spcBef>
                  <a:spcPct val="0"/>
                </a:spcBef>
                <a:defRPr/>
              </a:pPr>
              <a:r>
                <a:rPr lang="en-US" sz="2400" b="1">
                  <a:solidFill>
                    <a:schemeClr val="accent2"/>
                  </a:solidFill>
                  <a:effectLst/>
                  <a:latin typeface="Times" charset="0"/>
                  <a:cs typeface="MS PGothic" charset="0"/>
                </a:rPr>
                <a:t>      </a:t>
              </a:r>
              <a:r>
                <a:rPr lang="en-US" sz="2400" b="1">
                  <a:solidFill>
                    <a:schemeClr val="accent2"/>
                  </a:solidFill>
                  <a:effectLst/>
                  <a:latin typeface="Comic Sans MS" charset="0"/>
                  <a:cs typeface="MS PGothic" charset="0"/>
                </a:rPr>
                <a:t>Trũng Gít rê ên nhìn từ núi Tha-bô</a:t>
              </a:r>
              <a:endParaRPr lang="en-US" sz="2400" b="1">
                <a:solidFill>
                  <a:schemeClr val="accent2"/>
                </a:solidFill>
                <a:effectLst/>
                <a:latin typeface="Times" charset="0"/>
                <a:cs typeface="MS PGothic" charset="0"/>
              </a:endParaRPr>
            </a:p>
          </p:txBody>
        </p:sp>
      </p:grpSp>
      <p:sp>
        <p:nvSpPr>
          <p:cNvPr id="104452" name="Text Box 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b="1">
              <a:effectLst/>
              <a:latin typeface="Comic Sans MS" charset="0"/>
            </a:endParaRPr>
          </a:p>
        </p:txBody>
      </p:sp>
      <p:sp>
        <p:nvSpPr>
          <p:cNvPr id="144392" name="Text Box 8"/>
          <p:cNvSpPr txBox="1">
            <a:spLocks noChangeArrowheads="1"/>
          </p:cNvSpPr>
          <p:nvPr/>
        </p:nvSpPr>
        <p:spPr bwMode="auto">
          <a:xfrm>
            <a:off x="1781175" y="44450"/>
            <a:ext cx="1993900"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fontAlgn="base">
              <a:defRPr/>
            </a:pPr>
            <a:r>
              <a:rPr lang="en-US" sz="1200" b="1" dirty="0" err="1">
                <a:effectLst/>
                <a:latin typeface="Comic Sans MS" pitchFamily="-112" charset="0"/>
                <a:ea typeface="+mn-ea"/>
                <a:cs typeface="+mn-cs"/>
              </a:rPr>
              <a:t>Giôsuê</a:t>
            </a:r>
            <a:r>
              <a:rPr lang="en-US" sz="1200" b="1" dirty="0">
                <a:effectLst/>
                <a:latin typeface="Comic Sans MS" pitchFamily="-112" charset="0"/>
                <a:ea typeface="+mn-ea"/>
                <a:cs typeface="+mn-cs"/>
              </a:rPr>
              <a:t> 17:16</a:t>
            </a:r>
          </a:p>
        </p:txBody>
      </p:sp>
      <p:sp>
        <p:nvSpPr>
          <p:cNvPr id="144393" name="Freeform 9"/>
          <p:cNvSpPr>
            <a:spLocks/>
          </p:cNvSpPr>
          <p:nvPr/>
        </p:nvSpPr>
        <p:spPr bwMode="auto">
          <a:xfrm>
            <a:off x="8599488"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44395" name="Freeform 11"/>
          <p:cNvSpPr>
            <a:spLocks/>
          </p:cNvSpPr>
          <p:nvPr/>
        </p:nvSpPr>
        <p:spPr bwMode="auto">
          <a:xfrm>
            <a:off x="8594725"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Garamond" pitchFamily="-112" charset="0"/>
              <a:ea typeface="+mn-ea"/>
              <a:cs typeface="+mn-cs"/>
            </a:endParaRPr>
          </a:p>
        </p:txBody>
      </p:sp>
      <p:sp>
        <p:nvSpPr>
          <p:cNvPr id="104456" name="Text Box 2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Comic Sans MS" charset="0"/>
              </a:rPr>
              <a:t> </a:t>
            </a:r>
          </a:p>
        </p:txBody>
      </p:sp>
      <p:sp>
        <p:nvSpPr>
          <p:cNvPr id="144405" name="Rectangle 21"/>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ea typeface="MS PGothic" charset="0"/>
                <a:cs typeface="MS PGothic" charset="0"/>
              </a:rPr>
              <a:t>42</a:t>
            </a:r>
          </a:p>
        </p:txBody>
      </p:sp>
      <p:sp>
        <p:nvSpPr>
          <p:cNvPr id="104458" name="Text Box 22"/>
          <p:cNvSpPr txBox="1">
            <a:spLocks noChangeArrowheads="1"/>
          </p:cNvSpPr>
          <p:nvPr/>
        </p:nvSpPr>
        <p:spPr bwMode="auto">
          <a:xfrm>
            <a:off x="6992938"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effectLst/>
                <a:latin typeface="Arial" charset="0"/>
              </a:rPr>
              <a:t>Handbook pg. 29-31</a:t>
            </a:r>
          </a:p>
        </p:txBody>
      </p:sp>
      <p:sp>
        <p:nvSpPr>
          <p:cNvPr id="144408" name="Rectangle 24"/>
          <p:cNvSpPr>
            <a:spLocks noGrp="1" noChangeArrowheads="1"/>
          </p:cNvSpPr>
          <p:nvPr>
            <p:ph type="title" idx="4294967295"/>
          </p:nvPr>
        </p:nvSpPr>
        <p:spPr bwMode="auto">
          <a:xfrm>
            <a:off x="685800" y="4800600"/>
            <a:ext cx="7772400" cy="646113"/>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a:solidFill>
                  <a:srgbClr val="FFEA18"/>
                </a:solidFill>
                <a:effectLst/>
                <a:latin typeface="Comic Sans MS" charset="0"/>
              </a:rPr>
              <a:t>Đây là mật và sữa !</a:t>
            </a:r>
          </a:p>
        </p:txBody>
      </p:sp>
    </p:spTree>
  </p:cSld>
  <p:clrMapOvr>
    <a:masterClrMapping/>
  </p:clrMapOvr>
  <p:transition>
    <p:wheel spokes="0"/>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Tabor"/>
          <p:cNvPicPr>
            <a:picLocks noChangeAspect="1" noChangeArrowheads="1"/>
          </p:cNvPicPr>
          <p:nvPr/>
        </p:nvPicPr>
        <p:blipFill>
          <a:blip r:embed="rId3">
            <a:extLst>
              <a:ext uri="{28A0092B-C50C-407E-A947-70E740481C1C}">
                <a14:useLocalDpi xmlns:a14="http://schemas.microsoft.com/office/drawing/2010/main" val="0"/>
              </a:ext>
            </a:extLst>
          </a:blip>
          <a:srcRect r="1511" b="8124"/>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3"/>
          <p:cNvSpPr>
            <a:spLocks noGrp="1" noRot="1" noChangeArrowheads="1"/>
          </p:cNvSpPr>
          <p:nvPr>
            <p:ph type="title"/>
          </p:nvPr>
        </p:nvSpPr>
        <p:spPr>
          <a:xfrm>
            <a:off x="5791200" y="304800"/>
            <a:ext cx="3124200" cy="2971800"/>
          </a:xfrm>
        </p:spPr>
        <p:txBody>
          <a:bodyPr/>
          <a:lstStyle/>
          <a:p>
            <a:pPr eaLnBrk="1" hangingPunct="1">
              <a:defRPr/>
            </a:pPr>
            <a:r>
              <a:rPr lang="en-US">
                <a:latin typeface="Garamond" charset="0"/>
                <a:ea typeface="MS PGothic" charset="0"/>
              </a:rPr>
              <a:t>Núi Tha-bô trong Trũng Gít-rê-ên </a:t>
            </a:r>
          </a:p>
        </p:txBody>
      </p:sp>
      <p:sp>
        <p:nvSpPr>
          <p:cNvPr id="114693" name="Text Box 5"/>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0" y="0"/>
            <a:ext cx="5148263" cy="981075"/>
          </a:xfrm>
        </p:spPr>
        <p:txBody>
          <a:bodyPr/>
          <a:lstStyle/>
          <a:p>
            <a:pPr>
              <a:defRPr/>
            </a:pPr>
            <a:r>
              <a:rPr lang="en-US">
                <a:latin typeface="Garamond" charset="0"/>
              </a:rPr>
              <a:t>Rặng núi Trung du</a:t>
            </a:r>
          </a:p>
        </p:txBody>
      </p:sp>
      <p:sp>
        <p:nvSpPr>
          <p:cNvPr id="62467" name="Rectangle 3"/>
          <p:cNvSpPr>
            <a:spLocks noGrp="1" noChangeArrowheads="1"/>
          </p:cNvSpPr>
          <p:nvPr>
            <p:ph type="body" sz="half" idx="1"/>
          </p:nvPr>
        </p:nvSpPr>
        <p:spPr>
          <a:xfrm>
            <a:off x="0" y="2492375"/>
            <a:ext cx="4038600" cy="3489325"/>
          </a:xfrm>
        </p:spPr>
        <p:txBody>
          <a:bodyPr/>
          <a:lstStyle/>
          <a:p>
            <a:pPr>
              <a:defRPr/>
            </a:pPr>
            <a:r>
              <a:rPr lang="en-US">
                <a:latin typeface="Garamond" charset="0"/>
              </a:rPr>
              <a:t>Dãy núi sẽ khiến nước chảy về hướng đông hay tây.</a:t>
            </a:r>
          </a:p>
          <a:p>
            <a:pPr>
              <a:defRPr/>
            </a:pPr>
            <a:r>
              <a:rPr lang="en-US">
                <a:latin typeface="Garamond" charset="0"/>
              </a:rPr>
              <a:t>Càng về hướng nam độ dốc càng nhiều</a:t>
            </a:r>
          </a:p>
        </p:txBody>
      </p:sp>
      <p:pic>
        <p:nvPicPr>
          <p:cNvPr id="108547" name="Picture 7" descr="Map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24300" y="806450"/>
            <a:ext cx="4895850" cy="5791200"/>
          </a:xfrm>
        </p:spPr>
      </p:pic>
      <p:sp>
        <p:nvSpPr>
          <p:cNvPr id="62474" name="Text Box 10"/>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51203" name="Rectangle 3"/>
          <p:cNvSpPr>
            <a:spLocks noGrp="1" noChangeArrowheads="1"/>
          </p:cNvSpPr>
          <p:nvPr>
            <p:ph type="title"/>
          </p:nvPr>
        </p:nvSpPr>
        <p:spPr>
          <a:xfrm>
            <a:off x="228600" y="228600"/>
            <a:ext cx="3124200" cy="1981200"/>
          </a:xfrm>
          <a:solidFill>
            <a:srgbClr val="FF0000"/>
          </a:solidFill>
          <a:ln>
            <a:solidFill>
              <a:schemeClr val="bg2"/>
            </a:solidFill>
          </a:ln>
        </p:spPr>
        <p:txBody>
          <a:bodyPr/>
          <a:lstStyle/>
          <a:p>
            <a:pPr eaLnBrk="1" hangingPunct="1">
              <a:defRPr/>
            </a:pPr>
            <a:r>
              <a:rPr lang="en-US" sz="4000" b="0">
                <a:latin typeface="Garamond" charset="0"/>
              </a:rPr>
              <a:t>Độ cao</a:t>
            </a:r>
            <a:br>
              <a:rPr lang="en-US" sz="4000" b="0">
                <a:latin typeface="Garamond" charset="0"/>
              </a:rPr>
            </a:br>
            <a:r>
              <a:rPr lang="en-US" sz="4000" b="0">
                <a:latin typeface="Garamond" charset="0"/>
              </a:rPr>
              <a:t> theo hướng </a:t>
            </a:r>
            <a:br>
              <a:rPr lang="en-US" sz="4000" b="0">
                <a:latin typeface="Garamond" charset="0"/>
              </a:rPr>
            </a:br>
            <a:r>
              <a:rPr lang="en-US" sz="4000" b="0">
                <a:latin typeface="Garamond" charset="0"/>
              </a:rPr>
              <a:t>Bắc-Nam</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51210" name="Text Box 10"/>
          <p:cNvSpPr txBox="1">
            <a:spLocks noChangeArrowheads="1"/>
          </p:cNvSpPr>
          <p:nvPr/>
        </p:nvSpPr>
        <p:spPr bwMode="auto">
          <a:xfrm>
            <a:off x="500063" y="2857500"/>
            <a:ext cx="2481262" cy="12001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Đường Nứt Giô-đanh </a:t>
            </a:r>
          </a:p>
        </p:txBody>
      </p:sp>
      <p:sp>
        <p:nvSpPr>
          <p:cNvPr id="51212" name="Text Box 12"/>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cxnSp>
        <p:nvCxnSpPr>
          <p:cNvPr id="8" name="Straight Arrow Connector 7"/>
          <p:cNvCxnSpPr/>
          <p:nvPr/>
        </p:nvCxnSpPr>
        <p:spPr bwMode="auto">
          <a:xfrm>
            <a:off x="3214688" y="4071938"/>
            <a:ext cx="1714500" cy="144462"/>
          </a:xfrm>
          <a:prstGeom prst="straightConnector1">
            <a:avLst/>
          </a:prstGeom>
          <a:solidFill>
            <a:srgbClr val="663300"/>
          </a:solidFill>
          <a:ln w="9525" cap="flat" cmpd="sng" algn="ctr">
            <a:noFill/>
            <a:prstDash val="solid"/>
            <a:round/>
            <a:headEnd type="none" w="med" len="med"/>
            <a:tailEnd type="arrow"/>
          </a:ln>
          <a:effectLst>
            <a:outerShdw blurRad="63500" dist="35921" dir="2700000" algn="ctr" rotWithShape="0">
              <a:schemeClr val="bg2">
                <a:alpha val="50000"/>
              </a:schemeClr>
            </a:outerShdw>
          </a:effectLst>
        </p:spPr>
      </p:cxnSp>
      <p:cxnSp>
        <p:nvCxnSpPr>
          <p:cNvPr id="12" name="Straight Arrow Connector 11"/>
          <p:cNvCxnSpPr/>
          <p:nvPr/>
        </p:nvCxnSpPr>
        <p:spPr bwMode="auto">
          <a:xfrm>
            <a:off x="2928938" y="4143375"/>
            <a:ext cx="2071687" cy="71438"/>
          </a:xfrm>
          <a:prstGeom prst="straightConnector1">
            <a:avLst/>
          </a:prstGeom>
          <a:solidFill>
            <a:srgbClr val="663300"/>
          </a:solidFill>
          <a:ln w="9525" cap="flat" cmpd="sng" algn="ctr">
            <a:noFill/>
            <a:prstDash val="solid"/>
            <a:round/>
            <a:headEnd type="none" w="med" len="med"/>
            <a:tailEnd type="arrow"/>
          </a:ln>
          <a:effectLst>
            <a:outerShdw blurRad="63500" dist="35921" dir="2700000" algn="ctr" rotWithShape="0">
              <a:schemeClr val="bg2">
                <a:alpha val="50000"/>
              </a:schemeClr>
            </a:outerShdw>
          </a:effectLst>
        </p:spPr>
      </p:cxnSp>
      <p:sp>
        <p:nvSpPr>
          <p:cNvPr id="13" name="Right Arrow 12"/>
          <p:cNvSpPr/>
          <p:nvPr/>
        </p:nvSpPr>
        <p:spPr bwMode="auto">
          <a:xfrm>
            <a:off x="3132138" y="4149725"/>
            <a:ext cx="1643062" cy="550863"/>
          </a:xfrm>
          <a:prstGeom prst="rightArrow">
            <a:avLst/>
          </a:pr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sz="1200" dirty="0">
              <a:latin typeface="Garamond" pitchFamily="-112" charset="0"/>
              <a:ea typeface="ＭＳ Ｐゴシック" pitchFamily="-105"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latin typeface="Garamond" charset="0"/>
              </a:rPr>
              <a:t>Đường Nứt Giô đanh </a:t>
            </a:r>
          </a:p>
        </p:txBody>
      </p:sp>
      <p:sp>
        <p:nvSpPr>
          <p:cNvPr id="52227" name="Rectangle 3"/>
          <p:cNvSpPr>
            <a:spLocks noGrp="1" noChangeArrowheads="1"/>
          </p:cNvSpPr>
          <p:nvPr>
            <p:ph type="body" sz="half" idx="1"/>
          </p:nvPr>
        </p:nvSpPr>
        <p:spPr>
          <a:xfrm>
            <a:off x="179388" y="1196975"/>
            <a:ext cx="4038600" cy="609600"/>
          </a:xfrm>
        </p:spPr>
        <p:txBody>
          <a:bodyPr/>
          <a:lstStyle/>
          <a:p>
            <a:pPr eaLnBrk="1" hangingPunct="1">
              <a:defRPr/>
            </a:pPr>
            <a:r>
              <a:rPr lang="en-US" b="1">
                <a:latin typeface="Garamond" charset="0"/>
              </a:rPr>
              <a:t>Chỗ Đất Lún sâu </a:t>
            </a:r>
          </a:p>
        </p:txBody>
      </p:sp>
      <p:pic>
        <p:nvPicPr>
          <p:cNvPr id="11264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55875" y="1916113"/>
            <a:ext cx="6588125" cy="4679950"/>
          </a:xfrm>
          <a:noFill/>
          <a:extLst>
            <a:ext uri="{909E8E84-426E-40dd-AFC4-6F175D3DCCD1}">
              <a14:hiddenFill xmlns:a14="http://schemas.microsoft.com/office/drawing/2010/main" xmlns="">
                <a:solidFill>
                  <a:srgbClr val="FFFFFF"/>
                </a:solidFill>
              </a14:hiddenFill>
            </a:ext>
          </a:extLst>
        </p:spPr>
      </p:pic>
      <p:sp>
        <p:nvSpPr>
          <p:cNvPr id="52233" name="Rectangle 9"/>
          <p:cNvSpPr>
            <a:spLocks noChangeArrowheads="1"/>
          </p:cNvSpPr>
          <p:nvPr/>
        </p:nvSpPr>
        <p:spPr bwMode="auto">
          <a:xfrm>
            <a:off x="0" y="2667000"/>
            <a:ext cx="2590800" cy="2743200"/>
          </a:xfrm>
          <a:prstGeom prst="rect">
            <a:avLst/>
          </a:prstGeom>
          <a:noFill/>
          <a:ln w="9525">
            <a:noFill/>
            <a:miter lim="800000"/>
            <a:headEnd/>
            <a:tailEnd/>
          </a:ln>
          <a:effectLst/>
        </p:spPr>
        <p:txBody>
          <a:bodyPr/>
          <a:lstStyle/>
          <a:p>
            <a:pPr eaLnBrk="1" fontAlgn="base" hangingPunct="1">
              <a:spcBef>
                <a:spcPct val="20000"/>
              </a:spcBef>
              <a:buClr>
                <a:schemeClr val="hlink"/>
              </a:buClr>
              <a:buSzPct val="70000"/>
              <a:buFont typeface="Wingdings" charset="0"/>
              <a:buNone/>
              <a:defRPr/>
            </a:pPr>
            <a:r>
              <a:rPr lang="en-US" sz="2800">
                <a:effectLst>
                  <a:outerShdw blurRad="38100" dist="38100" dir="2700000" algn="tl">
                    <a:srgbClr val="000000"/>
                  </a:outerShdw>
                </a:effectLst>
                <a:cs typeface="MS PGothic" charset="0"/>
              </a:rPr>
              <a:t>Từ hoang mạc Giu đê nhìn qua hướng đông đến Biển Chết</a:t>
            </a:r>
          </a:p>
        </p:txBody>
      </p:sp>
      <p:sp>
        <p:nvSpPr>
          <p:cNvPr id="52235" name="Text Box 11"/>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53251" name="Rectangle 3"/>
          <p:cNvSpPr>
            <a:spLocks noGrp="1" noChangeArrowheads="1"/>
          </p:cNvSpPr>
          <p:nvPr>
            <p:ph type="title"/>
          </p:nvPr>
        </p:nvSpPr>
        <p:spPr>
          <a:xfrm>
            <a:off x="0" y="228600"/>
            <a:ext cx="3352800" cy="2133600"/>
          </a:xfrm>
          <a:solidFill>
            <a:srgbClr val="FF0000"/>
          </a:solidFill>
          <a:ln>
            <a:solidFill>
              <a:schemeClr val="bg2"/>
            </a:solidFill>
          </a:ln>
        </p:spPr>
        <p:txBody>
          <a:bodyPr/>
          <a:lstStyle/>
          <a:p>
            <a:pPr eaLnBrk="1" hangingPunct="1">
              <a:defRPr/>
            </a:pPr>
            <a:r>
              <a:rPr lang="en-US" sz="4000" b="0">
                <a:latin typeface="Garamond" charset="0"/>
              </a:rPr>
              <a:t>Độ cao </a:t>
            </a:r>
            <a:br>
              <a:rPr lang="en-US" sz="4000" b="0">
                <a:latin typeface="Garamond" charset="0"/>
              </a:rPr>
            </a:br>
            <a:r>
              <a:rPr lang="en-US" sz="4000" b="0">
                <a:latin typeface="Garamond" charset="0"/>
              </a:rPr>
              <a:t>theo hướng </a:t>
            </a:r>
            <a:br>
              <a:rPr lang="en-US" sz="4000" b="0">
                <a:latin typeface="Garamond" charset="0"/>
              </a:rPr>
            </a:br>
            <a:r>
              <a:rPr lang="en-US" sz="4000" b="0">
                <a:latin typeface="Garamond" charset="0"/>
              </a:rPr>
              <a:t>Bắc-Nam</a:t>
            </a:r>
          </a:p>
        </p:txBody>
      </p:sp>
      <p:sp>
        <p:nvSpPr>
          <p:cNvPr id="53256"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53258" name="Text Box 10"/>
          <p:cNvSpPr txBox="1">
            <a:spLocks noChangeArrowheads="1"/>
          </p:cNvSpPr>
          <p:nvPr/>
        </p:nvSpPr>
        <p:spPr bwMode="auto">
          <a:xfrm>
            <a:off x="3581400" y="3276600"/>
            <a:ext cx="2895600" cy="1477963"/>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Cao nguyên</a:t>
            </a:r>
          </a:p>
          <a:p>
            <a:pPr>
              <a:defRPr/>
            </a:pPr>
            <a:r>
              <a:rPr lang="en-US">
                <a:effectLst>
                  <a:outerShdw blurRad="38100" dist="38100" dir="2700000" algn="tl">
                    <a:srgbClr val="000000"/>
                  </a:outerShdw>
                </a:effectLst>
              </a:rPr>
              <a:t>Transjordan</a:t>
            </a:r>
          </a:p>
        </p:txBody>
      </p:sp>
      <p:sp>
        <p:nvSpPr>
          <p:cNvPr id="53265" name="Text Box 17"/>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6"/>
                                        </p:tgtEl>
                                        <p:attrNameLst>
                                          <p:attrName>style.visibility</p:attrName>
                                        </p:attrNameLst>
                                      </p:cBhvr>
                                      <p:to>
                                        <p:strVal val="visible"/>
                                      </p:to>
                                    </p:set>
                                    <p:animEffect transition="in" filter="wipe(down)">
                                      <p:cBhvr>
                                        <p:cTn id="12" dur="500"/>
                                        <p:tgtEl>
                                          <p:spTgt spid="53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 calcmode="lin" valueType="num">
                                      <p:cBhvr additive="base">
                                        <p:cTn id="17" dur="500" fill="hold"/>
                                        <p:tgtEl>
                                          <p:spTgt spid="53258"/>
                                        </p:tgtEl>
                                        <p:attrNameLst>
                                          <p:attrName>ppt_x</p:attrName>
                                        </p:attrNameLst>
                                      </p:cBhvr>
                                      <p:tavLst>
                                        <p:tav tm="0">
                                          <p:val>
                                            <p:strVal val="#ppt_x"/>
                                          </p:val>
                                        </p:tav>
                                        <p:tav tm="100000">
                                          <p:val>
                                            <p:strVal val="#ppt_x"/>
                                          </p:val>
                                        </p:tav>
                                      </p:tavLst>
                                    </p:anim>
                                    <p:anim calcmode="lin" valueType="num">
                                      <p:cBhvr additive="base">
                                        <p:cTn id="18" dur="500" fill="hold"/>
                                        <p:tgtEl>
                                          <p:spTgt spid="53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6" grpId="0" animBg="1"/>
      <p:bldP spid="5325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en-US" b="0">
                <a:solidFill>
                  <a:schemeClr val="tx1"/>
                </a:solidFill>
                <a:latin typeface="Garamond" charset="0"/>
                <a:ea typeface="MS PGothic" charset="0"/>
              </a:rPr>
              <a:t>Cao nguyên bên kia sông Giô-đanh </a:t>
            </a:r>
          </a:p>
        </p:txBody>
      </p:sp>
      <p:sp>
        <p:nvSpPr>
          <p:cNvPr id="54275" name="Rectangle 3"/>
          <p:cNvSpPr>
            <a:spLocks noGrp="1" noChangeArrowheads="1"/>
          </p:cNvSpPr>
          <p:nvPr>
            <p:ph type="body" sz="half" idx="1"/>
          </p:nvPr>
        </p:nvSpPr>
        <p:spPr>
          <a:xfrm>
            <a:off x="152400" y="1600200"/>
            <a:ext cx="3733800" cy="457200"/>
          </a:xfrm>
        </p:spPr>
        <p:txBody>
          <a:bodyPr/>
          <a:lstStyle/>
          <a:p>
            <a:pPr eaLnBrk="1" hangingPunct="1">
              <a:defRPr/>
            </a:pPr>
            <a:r>
              <a:rPr lang="en-US" b="1">
                <a:latin typeface="Garamond" charset="0"/>
                <a:ea typeface="MS PGothic" charset="0"/>
              </a:rPr>
              <a:t>Núi Nê-bô</a:t>
            </a:r>
          </a:p>
        </p:txBody>
      </p:sp>
      <p:sp>
        <p:nvSpPr>
          <p:cNvPr id="54276" name="Rectangle 4"/>
          <p:cNvSpPr>
            <a:spLocks noChangeArrowheads="1"/>
          </p:cNvSpPr>
          <p:nvPr/>
        </p:nvSpPr>
        <p:spPr bwMode="auto">
          <a:xfrm>
            <a:off x="0" y="2057400"/>
            <a:ext cx="32766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endParaRPr lang="en-US">
              <a:latin typeface="Garamond" pitchFamily="-112" charset="0"/>
              <a:ea typeface="+mn-ea"/>
              <a:cs typeface="+mn-cs"/>
            </a:endParaRPr>
          </a:p>
        </p:txBody>
      </p:sp>
      <p:pic>
        <p:nvPicPr>
          <p:cNvPr id="116740"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7594"/>
          <a:stretch>
            <a:fillRect/>
          </a:stretch>
        </p:blipFill>
        <p:spPr>
          <a:xfrm>
            <a:off x="3314700" y="1295400"/>
            <a:ext cx="5372100" cy="5562600"/>
          </a:xfrm>
        </p:spPr>
      </p:pic>
      <p:sp>
        <p:nvSpPr>
          <p:cNvPr id="54281" name="Text Box 9"/>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41987" name="Rectangle 3"/>
          <p:cNvSpPr>
            <a:spLocks noGrp="1" noChangeArrowheads="1"/>
          </p:cNvSpPr>
          <p:nvPr>
            <p:ph type="title"/>
          </p:nvPr>
        </p:nvSpPr>
        <p:spPr>
          <a:xfrm>
            <a:off x="228600" y="228600"/>
            <a:ext cx="3124200" cy="1981200"/>
          </a:xfrm>
          <a:solidFill>
            <a:srgbClr val="FF0000"/>
          </a:solidFill>
          <a:ln>
            <a:solidFill>
              <a:schemeClr val="bg2"/>
            </a:solidFill>
          </a:ln>
        </p:spPr>
        <p:txBody>
          <a:bodyPr/>
          <a:lstStyle/>
          <a:p>
            <a:pPr eaLnBrk="1" hangingPunct="1">
              <a:defRPr/>
            </a:pPr>
            <a:r>
              <a:rPr lang="en-US" sz="4000" b="0">
                <a:latin typeface="Garamond" charset="0"/>
              </a:rPr>
              <a:t>Độ cao </a:t>
            </a:r>
            <a:br>
              <a:rPr lang="en-US" sz="4000" b="0">
                <a:latin typeface="Garamond" charset="0"/>
              </a:rPr>
            </a:br>
            <a:r>
              <a:rPr lang="en-US" sz="4000" b="0">
                <a:latin typeface="Garamond" charset="0"/>
              </a:rPr>
              <a:t>theo hướng </a:t>
            </a:r>
            <a:br>
              <a:rPr lang="en-US" sz="4000" b="0">
                <a:latin typeface="Garamond" charset="0"/>
              </a:rPr>
            </a:br>
            <a:r>
              <a:rPr lang="en-US" sz="4000" b="0">
                <a:latin typeface="Garamond" charset="0"/>
              </a:rPr>
              <a:t>Bắc-Nam</a:t>
            </a: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a:defRPr/>
            </a:pPr>
            <a:endParaRPr lang="en-US">
              <a:latin typeface="Garamond" pitchFamily="-112" charset="0"/>
              <a:ea typeface="+mn-ea"/>
              <a:cs typeface="+mn-cs"/>
            </a:endParaRPr>
          </a:p>
        </p:txBody>
      </p:sp>
      <p:sp>
        <p:nvSpPr>
          <p:cNvPr id="41994" name="Text Box 10"/>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6194"/>
          <a:stretch>
            <a:fillRect/>
          </a:stretch>
        </p:blipFill>
        <p:spPr>
          <a:xfrm>
            <a:off x="0" y="76200"/>
            <a:ext cx="9296400" cy="6858000"/>
          </a:xfrm>
          <a:noFill/>
          <a:extLst>
            <a:ext uri="{909E8E84-426E-40dd-AFC4-6F175D3DCCD1}">
              <a14:hiddenFill xmlns:a14="http://schemas.microsoft.com/office/drawing/2010/main" xmlns="">
                <a:solidFill>
                  <a:srgbClr val="FFFFFF"/>
                </a:solidFill>
              </a14:hiddenFill>
            </a:ext>
          </a:extLst>
        </p:spPr>
      </p:pic>
      <p:sp>
        <p:nvSpPr>
          <p:cNvPr id="99331" name="Text Box 3"/>
          <p:cNvSpPr txBox="1">
            <a:spLocks noChangeArrowheads="1"/>
          </p:cNvSpPr>
          <p:nvPr/>
        </p:nvSpPr>
        <p:spPr bwMode="auto">
          <a:xfrm>
            <a:off x="5791200" y="2482850"/>
            <a:ext cx="2819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G</a:t>
            </a:r>
          </a:p>
        </p:txBody>
      </p:sp>
      <p:sp>
        <p:nvSpPr>
          <p:cNvPr id="99332" name="Text Box 4"/>
          <p:cNvSpPr txBox="1">
            <a:spLocks noChangeArrowheads="1"/>
          </p:cNvSpPr>
          <p:nvPr/>
        </p:nvSpPr>
        <p:spPr bwMode="auto">
          <a:xfrm>
            <a:off x="5715000" y="3778250"/>
            <a:ext cx="2895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A</a:t>
            </a:r>
          </a:p>
        </p:txBody>
      </p:sp>
      <p:sp>
        <p:nvSpPr>
          <p:cNvPr id="99333" name="Text Box 5"/>
          <p:cNvSpPr txBox="1">
            <a:spLocks noChangeArrowheads="1"/>
          </p:cNvSpPr>
          <p:nvPr/>
        </p:nvSpPr>
        <p:spPr bwMode="auto">
          <a:xfrm>
            <a:off x="5791200" y="2482850"/>
            <a:ext cx="1778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Ga-la-át</a:t>
            </a:r>
          </a:p>
        </p:txBody>
      </p:sp>
      <p:sp>
        <p:nvSpPr>
          <p:cNvPr id="99334" name="Text Box 6"/>
          <p:cNvSpPr txBox="1">
            <a:spLocks noChangeArrowheads="1"/>
          </p:cNvSpPr>
          <p:nvPr/>
        </p:nvSpPr>
        <p:spPr bwMode="auto">
          <a:xfrm>
            <a:off x="5715000" y="377825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Ammôn</a:t>
            </a: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ln>
        </p:spPr>
        <p:txBody>
          <a:bodyPr/>
          <a:lstStyle/>
          <a:p>
            <a:pPr eaLnBrk="1" hangingPunct="1">
              <a:defRPr/>
            </a:pPr>
            <a:r>
              <a:rPr lang="en-US" b="0">
                <a:latin typeface="Garamond" charset="0"/>
              </a:rPr>
              <a:t>Các Miền Israel (C.Ư)</a:t>
            </a: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Giu-đê</a:t>
            </a: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Israel</a:t>
            </a: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Galilê</a:t>
            </a: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Basan</a:t>
            </a:r>
          </a:p>
        </p:txBody>
      </p:sp>
      <p:sp>
        <p:nvSpPr>
          <p:cNvPr id="99340" name="Text Box 12"/>
          <p:cNvSpPr txBox="1">
            <a:spLocks noChangeArrowheads="1"/>
          </p:cNvSpPr>
          <p:nvPr/>
        </p:nvSpPr>
        <p:spPr bwMode="auto">
          <a:xfrm>
            <a:off x="5715000" y="5181600"/>
            <a:ext cx="1689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Mô-áp</a:t>
            </a:r>
          </a:p>
        </p:txBody>
      </p:sp>
      <p:sp>
        <p:nvSpPr>
          <p:cNvPr id="99341" name="Text Box 13"/>
          <p:cNvSpPr txBox="1">
            <a:spLocks noChangeArrowheads="1"/>
          </p:cNvSpPr>
          <p:nvPr/>
        </p:nvSpPr>
        <p:spPr bwMode="auto">
          <a:xfrm>
            <a:off x="5715000" y="6324600"/>
            <a:ext cx="1689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Eđôm</a:t>
            </a:r>
          </a:p>
        </p:txBody>
      </p:sp>
      <p:sp>
        <p:nvSpPr>
          <p:cNvPr id="99342" name="Text Box 14"/>
          <p:cNvSpPr txBox="1">
            <a:spLocks noChangeArrowheads="1"/>
          </p:cNvSpPr>
          <p:nvPr/>
        </p:nvSpPr>
        <p:spPr bwMode="auto">
          <a:xfrm>
            <a:off x="5715000" y="5181600"/>
            <a:ext cx="2971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M</a:t>
            </a:r>
          </a:p>
        </p:txBody>
      </p:sp>
      <p:sp>
        <p:nvSpPr>
          <p:cNvPr id="99343" name="Text Box 15"/>
          <p:cNvSpPr txBox="1">
            <a:spLocks noChangeArrowheads="1"/>
          </p:cNvSpPr>
          <p:nvPr/>
        </p:nvSpPr>
        <p:spPr bwMode="auto">
          <a:xfrm>
            <a:off x="5715000" y="6324600"/>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Ê</a:t>
            </a:r>
          </a:p>
        </p:txBody>
      </p:sp>
      <p:sp>
        <p:nvSpPr>
          <p:cNvPr id="99345" name="Text Box 17"/>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1"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spid="_x0000_s122887" name="Document" r:id="rId4" imgW="5270500" imgH="4191000" progId="Word.Document.8">
                  <p:embed/>
                </p:oleObj>
              </mc:Choice>
              <mc:Fallback>
                <p:oleObj name="Document" r:id="rId4" imgW="5270500" imgH="41910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2882" name="Rectangle 3"/>
          <p:cNvSpPr>
            <a:spLocks noGrp="1" noChangeArrowheads="1"/>
          </p:cNvSpPr>
          <p:nvPr>
            <p:ph type="ctrTitle"/>
          </p:nvPr>
        </p:nvSpPr>
        <p:spPr>
          <a:xfrm>
            <a:off x="4038600" y="0"/>
            <a:ext cx="5105400" cy="1143000"/>
          </a:xfrm>
          <a:solidFill>
            <a:schemeClr val="tx2"/>
          </a:solidFill>
        </p:spPr>
        <p:txBody>
          <a:bodyPr/>
          <a:lstStyle/>
          <a:p>
            <a:pPr eaLnBrk="1" hangingPunct="1"/>
            <a:r>
              <a:rPr lang="en-US">
                <a:solidFill>
                  <a:schemeClr val="bg1"/>
                </a:solidFill>
                <a:latin typeface="Times New Roman" charset="0"/>
              </a:rPr>
              <a:t>Địa hình Israel</a:t>
            </a:r>
            <a:endParaRPr lang="en-US">
              <a:latin typeface="Times New Roman" charset="0"/>
            </a:endParaRPr>
          </a:p>
        </p:txBody>
      </p:sp>
      <p:sp>
        <p:nvSpPr>
          <p:cNvPr id="52228" name="Text Box 4"/>
          <p:cNvSpPr txBox="1">
            <a:spLocks noChangeArrowheads="1"/>
          </p:cNvSpPr>
          <p:nvPr/>
        </p:nvSpPr>
        <p:spPr bwMode="auto">
          <a:xfrm>
            <a:off x="0" y="6467475"/>
            <a:ext cx="6746875" cy="396875"/>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a:defRPr/>
            </a:pPr>
            <a:r>
              <a:rPr lang="en-GB" sz="2000" b="1">
                <a:solidFill>
                  <a:srgbClr val="000000"/>
                </a:solidFill>
                <a:effectLst/>
                <a:latin typeface="Times New Roman" pitchFamily="18" charset="0"/>
                <a:ea typeface="ＭＳ Ｐゴシック" pitchFamily="34" charset="-128"/>
                <a:cs typeface="+mn-cs"/>
              </a:rPr>
              <a:t>http://www.studylight.org/se/maps/browse.cgi?st=51&amp;pn=11</a:t>
            </a:r>
            <a:endParaRPr lang="en-US" sz="2000" b="1">
              <a:solidFill>
                <a:srgbClr val="000000"/>
              </a:solidFill>
              <a:effectLst/>
              <a:latin typeface="Times New Roman" pitchFamily="18" charset="0"/>
              <a:ea typeface="ＭＳ Ｐゴシック" pitchFamily="34" charset="-128"/>
              <a:cs typeface="+mn-cs"/>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4000" b="1">
                <a:effectLst/>
                <a:latin typeface="Times New Roman" pitchFamily="-112" charset="0"/>
                <a:ea typeface="+mn-ea"/>
                <a:cs typeface="+mn-cs"/>
              </a:rPr>
              <a:t>Eden</a:t>
            </a:r>
          </a:p>
        </p:txBody>
      </p:sp>
      <p:sp>
        <p:nvSpPr>
          <p:cNvPr id="277508" name="Text Box 4"/>
          <p:cNvSpPr txBox="1">
            <a:spLocks noChangeArrowheads="1"/>
          </p:cNvSpPr>
          <p:nvPr/>
        </p:nvSpPr>
        <p:spPr bwMode="auto">
          <a:xfrm>
            <a:off x="4572000" y="2667000"/>
            <a:ext cx="2209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b="1" dirty="0">
                <a:solidFill>
                  <a:schemeClr val="accent2"/>
                </a:solidFill>
                <a:effectLst/>
                <a:latin typeface="Times New Roman" pitchFamily="-112" charset="0"/>
                <a:ea typeface="+mn-ea"/>
                <a:cs typeface="+mn-cs"/>
              </a:rPr>
              <a:t>Ti-</a:t>
            </a:r>
            <a:r>
              <a:rPr lang="en-US" b="1" dirty="0" err="1">
                <a:solidFill>
                  <a:schemeClr val="accent2"/>
                </a:solidFill>
                <a:effectLst/>
                <a:latin typeface="Times New Roman" pitchFamily="-112" charset="0"/>
                <a:ea typeface="+mn-ea"/>
                <a:cs typeface="+mn-cs"/>
              </a:rPr>
              <a:t>grơ</a:t>
            </a:r>
            <a:endParaRPr lang="en-US" b="1" dirty="0">
              <a:solidFill>
                <a:schemeClr val="accent2"/>
              </a:solidFill>
              <a:effectLst/>
              <a:latin typeface="Times New Roman" pitchFamily="-112" charset="0"/>
              <a:ea typeface="+mn-ea"/>
              <a:cs typeface="+mn-cs"/>
            </a:endParaRPr>
          </a:p>
        </p:txBody>
      </p:sp>
      <p:sp>
        <p:nvSpPr>
          <p:cNvPr id="277509" name="Text Box 5"/>
          <p:cNvSpPr txBox="1">
            <a:spLocks noChangeArrowheads="1"/>
          </p:cNvSpPr>
          <p:nvPr/>
        </p:nvSpPr>
        <p:spPr bwMode="auto">
          <a:xfrm>
            <a:off x="2895600" y="3505200"/>
            <a:ext cx="26670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eaLnBrk="1" fontAlgn="base" hangingPunct="1">
              <a:defRPr/>
            </a:pPr>
            <a:r>
              <a:rPr lang="en-US" b="1">
                <a:solidFill>
                  <a:schemeClr val="accent2"/>
                </a:solidFill>
                <a:effectLst/>
                <a:latin typeface="Times New Roman" charset="0"/>
              </a:rPr>
              <a:t>Ơ-phơ-rát</a:t>
            </a:r>
          </a:p>
        </p:txBody>
      </p:sp>
      <p:sp>
        <p:nvSpPr>
          <p:cNvPr id="50181"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eaLnBrk="1" fontAlgn="base" hangingPunct="1"/>
            <a:r>
              <a:rPr lang="en-US" sz="3200" b="1">
                <a:effectLst/>
                <a:latin typeface="Times New Roman" charset="0"/>
              </a:rPr>
              <a:t>Sáng 1-2</a:t>
            </a:r>
          </a:p>
        </p:txBody>
      </p:sp>
      <p:sp>
        <p:nvSpPr>
          <p:cNvPr id="50182"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sz="3600">
                <a:solidFill>
                  <a:schemeClr val="bg1"/>
                </a:solidFill>
                <a:latin typeface="Times New Roman" charset="0"/>
              </a:rPr>
              <a:t>Vị trí Khả Dĩ của Eden</a:t>
            </a:r>
          </a:p>
        </p:txBody>
      </p:sp>
      <p:sp>
        <p:nvSpPr>
          <p:cNvPr id="277513" name="Text Box 9"/>
          <p:cNvSpPr txBox="1">
            <a:spLocks noChangeArrowheads="1"/>
          </p:cNvSpPr>
          <p:nvPr/>
        </p:nvSpPr>
        <p:spPr bwMode="auto">
          <a:xfrm>
            <a:off x="0" y="762000"/>
            <a:ext cx="2209800" cy="5175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sz="1400">
                <a:solidFill>
                  <a:schemeClr val="bg1"/>
                </a:solidFill>
                <a:effectLst/>
                <a:latin typeface="Times New Roman" pitchFamily="-112" charset="0"/>
                <a:ea typeface="+mn-ea"/>
                <a:cs typeface="+mn-cs"/>
              </a:rPr>
              <a:t>Barry Beitzel, </a:t>
            </a:r>
            <a:r>
              <a:rPr lang="en-US" sz="1400" i="1">
                <a:solidFill>
                  <a:schemeClr val="bg1"/>
                </a:solidFill>
                <a:effectLst/>
                <a:latin typeface="Times New Roman" pitchFamily="-112" charset="0"/>
                <a:ea typeface="+mn-ea"/>
                <a:cs typeface="+mn-cs"/>
              </a:rPr>
              <a:t>Moody Atlas of Bible Lands, </a:t>
            </a:r>
            <a:r>
              <a:rPr lang="en-US" sz="1400">
                <a:solidFill>
                  <a:schemeClr val="bg1"/>
                </a:solidFill>
                <a:effectLst/>
                <a:latin typeface="Times New Roman" pitchFamily="-112" charset="0"/>
                <a:ea typeface="+mn-ea"/>
                <a:cs typeface="+mn-cs"/>
              </a:rPr>
              <a:t>75</a:t>
            </a:r>
          </a:p>
        </p:txBody>
      </p:sp>
      <p:sp>
        <p:nvSpPr>
          <p:cNvPr id="277514" name="Text Box 10"/>
          <p:cNvSpPr txBox="1">
            <a:spLocks noChangeArrowheads="1"/>
          </p:cNvSpPr>
          <p:nvPr/>
        </p:nvSpPr>
        <p:spPr bwMode="auto">
          <a:xfrm>
            <a:off x="2514600" y="4676775"/>
            <a:ext cx="34290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eaLnBrk="1" fontAlgn="base" hangingPunct="1">
              <a:defRPr/>
            </a:pPr>
            <a:r>
              <a:rPr lang="en-US" b="1">
                <a:solidFill>
                  <a:schemeClr val="accent2"/>
                </a:solidFill>
                <a:effectLst/>
                <a:latin typeface="Times New Roman" charset="0"/>
              </a:rPr>
              <a:t>Pishon?</a:t>
            </a:r>
            <a:br>
              <a:rPr lang="en-US" b="1">
                <a:solidFill>
                  <a:schemeClr val="accent2"/>
                </a:solidFill>
                <a:effectLst/>
                <a:latin typeface="Times New Roman" charset="0"/>
              </a:rPr>
            </a:br>
            <a:r>
              <a:rPr lang="en-US" b="1">
                <a:solidFill>
                  <a:schemeClr val="accent2"/>
                </a:solidFill>
                <a:effectLst/>
                <a:latin typeface="Times New Roman" charset="0"/>
              </a:rPr>
              <a:t>(Ả-rập sê-út)</a:t>
            </a:r>
          </a:p>
        </p:txBody>
      </p:sp>
      <p:sp>
        <p:nvSpPr>
          <p:cNvPr id="277515" name="Text Box 11"/>
          <p:cNvSpPr txBox="1">
            <a:spLocks noChangeArrowheads="1"/>
          </p:cNvSpPr>
          <p:nvPr/>
        </p:nvSpPr>
        <p:spPr bwMode="auto">
          <a:xfrm>
            <a:off x="0" y="4676775"/>
            <a:ext cx="26670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b="1" dirty="0" err="1">
                <a:solidFill>
                  <a:schemeClr val="accent2"/>
                </a:solidFill>
                <a:effectLst/>
                <a:latin typeface="Times New Roman" pitchFamily="-112" charset="0"/>
                <a:ea typeface="+mn-ea"/>
                <a:cs typeface="+mn-cs"/>
              </a:rPr>
              <a:t>Gihon</a:t>
            </a:r>
            <a:r>
              <a:rPr lang="en-US" b="1" dirty="0">
                <a:solidFill>
                  <a:schemeClr val="accent2"/>
                </a:solidFill>
                <a:effectLst/>
                <a:latin typeface="Times New Roman" pitchFamily="-112" charset="0"/>
                <a:ea typeface="+mn-ea"/>
                <a:cs typeface="+mn-cs"/>
              </a:rPr>
              <a:t>?</a:t>
            </a:r>
            <a:br>
              <a:rPr lang="en-US" b="1" dirty="0">
                <a:solidFill>
                  <a:schemeClr val="accent2"/>
                </a:solidFill>
                <a:effectLst/>
                <a:latin typeface="Times New Roman" pitchFamily="-112" charset="0"/>
                <a:ea typeface="+mn-ea"/>
                <a:cs typeface="+mn-cs"/>
              </a:rPr>
            </a:br>
            <a:r>
              <a:rPr lang="en-US" b="1" dirty="0">
                <a:solidFill>
                  <a:schemeClr val="accent2"/>
                </a:solidFill>
                <a:effectLst/>
                <a:latin typeface="Times New Roman" pitchFamily="-112" charset="0"/>
                <a:ea typeface="+mn-ea"/>
                <a:cs typeface="+mn-cs"/>
              </a:rPr>
              <a:t>(</a:t>
            </a:r>
            <a:r>
              <a:rPr lang="en-US" b="1" dirty="0" err="1">
                <a:solidFill>
                  <a:schemeClr val="accent2"/>
                </a:solidFill>
                <a:effectLst/>
                <a:latin typeface="Times New Roman" pitchFamily="-112" charset="0"/>
                <a:ea typeface="+mn-ea"/>
                <a:cs typeface="+mn-cs"/>
              </a:rPr>
              <a:t>Ethiopi</a:t>
            </a:r>
            <a:r>
              <a:rPr lang="en-US" b="1" dirty="0">
                <a:solidFill>
                  <a:schemeClr val="accent2"/>
                </a:solidFill>
                <a:effectLst/>
                <a:latin typeface="Times New Roman" pitchFamily="-112" charset="0"/>
                <a:ea typeface="+mn-ea"/>
                <a:cs typeface="+mn-cs"/>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p:bldP spid="277509" grpId="0"/>
      <p:bldP spid="277514" grpId="0"/>
      <p:bldP spid="2775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7" descr="12 Conquest-low 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5402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Title 3"/>
          <p:cNvSpPr>
            <a:spLocks noGrp="1"/>
          </p:cNvSpPr>
          <p:nvPr>
            <p:ph type="title" idx="4294967295"/>
          </p:nvPr>
        </p:nvSpPr>
        <p:spPr>
          <a:xfrm>
            <a:off x="0" y="4714875"/>
            <a:ext cx="4572000" cy="1838325"/>
          </a:xfrm>
        </p:spPr>
        <p:txBody>
          <a:bodyPr/>
          <a:lstStyle/>
          <a:p>
            <a:pPr eaLnBrk="1" hangingPunct="1"/>
            <a:r>
              <a:rPr lang="en-US" sz="4000">
                <a:latin typeface="Calibri" charset="0"/>
              </a:rPr>
              <a:t>Israel năm 1400 T.C. </a:t>
            </a:r>
            <a:r>
              <a:rPr lang="en-US" sz="3200">
                <a:latin typeface="Calibri" charset="0"/>
              </a:rPr>
              <a:t>chính là Bờ Tây ngày nay!</a:t>
            </a:r>
          </a:p>
        </p:txBody>
      </p:sp>
      <p:pic>
        <p:nvPicPr>
          <p:cNvPr id="124931" name="Picture 4" descr="8 Modern Israel-low 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152400"/>
            <a:ext cx="45847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75" y="1052513"/>
            <a:ext cx="8785225" cy="5632450"/>
          </a:xfrm>
          <a:prstGeom prst="rect">
            <a:avLst/>
          </a:prstGeom>
        </p:spPr>
        <p:txBody>
          <a:bodyPr>
            <a:spAutoFit/>
          </a:bodyPr>
          <a:lstStyle/>
          <a:p>
            <a:pPr>
              <a:defRPr/>
            </a:pPr>
            <a:r>
              <a:rPr lang="en-US" u="sng">
                <a:effectLst>
                  <a:outerShdw blurRad="38100" dist="38100" dir="2700000" algn="tl">
                    <a:srgbClr val="DDDDDD"/>
                  </a:outerShdw>
                </a:effectLst>
                <a:ea typeface="MS PGothic" charset="0"/>
                <a:cs typeface="MS PGothic" charset="0"/>
                <a:hlinkClick r:id="rId2"/>
              </a:rPr>
              <a:t>www.openbible.info</a:t>
            </a:r>
            <a:r>
              <a:rPr lang="en-US">
                <a:effectLst>
                  <a:outerShdw blurRad="38100" dist="38100" dir="2700000" algn="tl">
                    <a:srgbClr val="DDDDDD"/>
                  </a:outerShdw>
                </a:effectLst>
                <a:ea typeface="MS PGothic" charset="0"/>
                <a:cs typeface="MS PGothic" charset="0"/>
              </a:rPr>
              <a:t>  Click on Bible Geocoding for the location of every identifiable place mentioned in the Bible linked to Google Earth.</a:t>
            </a:r>
          </a:p>
          <a:p>
            <a:pPr>
              <a:defRPr/>
            </a:pPr>
            <a:r>
              <a:rPr lang="en-US" u="sng">
                <a:effectLst>
                  <a:outerShdw blurRad="38100" dist="38100" dir="2700000" algn="tl">
                    <a:srgbClr val="DDDDDD"/>
                  </a:outerShdw>
                </a:effectLst>
                <a:ea typeface="MS PGothic" charset="0"/>
                <a:cs typeface="MS PGothic" charset="0"/>
                <a:hlinkClick r:id="rId3"/>
              </a:rPr>
              <a:t>www.ntimages.net</a:t>
            </a:r>
            <a:r>
              <a:rPr lang="en-US">
                <a:effectLst>
                  <a:outerShdw blurRad="38100" dist="38100" dir="2700000" algn="tl">
                    <a:srgbClr val="DDDDDD"/>
                  </a:outerShdw>
                </a:effectLst>
                <a:ea typeface="MS PGothic" charset="0"/>
                <a:cs typeface="MS PGothic" charset="0"/>
              </a:rPr>
              <a:t> This site features maps, photos of archaeological sites and photos of museum holdings from the Mediterranean basin related to the study of the New Testament.</a:t>
            </a:r>
          </a:p>
          <a:p>
            <a:pPr>
              <a:defRPr/>
            </a:pPr>
            <a:r>
              <a:rPr lang="en-US" u="sng">
                <a:effectLst>
                  <a:outerShdw blurRad="38100" dist="38100" dir="2700000" algn="tl">
                    <a:srgbClr val="DDDDDD"/>
                  </a:outerShdw>
                </a:effectLst>
                <a:ea typeface="MS PGothic" charset="0"/>
                <a:cs typeface="MS PGothic" charset="0"/>
                <a:hlinkClick r:id="rId4"/>
              </a:rPr>
              <a:t>www.bible.ca</a:t>
            </a:r>
            <a:r>
              <a:rPr lang="en-US">
                <a:effectLst>
                  <a:outerShdw blurRad="38100" dist="38100" dir="2700000" algn="tl">
                    <a:srgbClr val="DDDDDD"/>
                  </a:outerShdw>
                </a:effectLst>
                <a:ea typeface="MS PGothic" charset="0"/>
                <a:cs typeface="MS PGothic" charset="0"/>
              </a:rPr>
              <a:t> High resolution reproducible maps.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a:xfrm>
            <a:off x="4724400" y="274638"/>
            <a:ext cx="3962400" cy="2544762"/>
          </a:xfrm>
        </p:spPr>
        <p:txBody>
          <a:bodyPr/>
          <a:lstStyle/>
          <a:p>
            <a:pPr eaLnBrk="1" hangingPunct="1">
              <a:defRPr/>
            </a:pPr>
            <a:r>
              <a:rPr lang="en-US">
                <a:latin typeface="Garamond" charset="0"/>
                <a:ea typeface="MS PGothic" charset="0"/>
              </a:rPr>
              <a:t>Israel Ngày nay</a:t>
            </a:r>
          </a:p>
        </p:txBody>
      </p:sp>
      <p:pic>
        <p:nvPicPr>
          <p:cNvPr id="1269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8" name="Text Box 4"/>
          <p:cNvSpPr txBox="1">
            <a:spLocks noChangeArrowheads="1"/>
          </p:cNvSpPr>
          <p:nvPr/>
        </p:nvSpPr>
        <p:spPr bwMode="auto">
          <a:xfrm>
            <a:off x="5926138"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defRPr/>
            </a:pPr>
            <a:r>
              <a:rPr lang="en-US" sz="1400">
                <a:effectLst/>
                <a:latin typeface="American Typewriter" pitchFamily="-112" charset="0"/>
                <a:ea typeface="+mn-ea"/>
                <a:cs typeface="+mn-cs"/>
              </a:rPr>
              <a:t>Foundation for Middle East Peace</a:t>
            </a:r>
          </a:p>
          <a:p>
            <a:pPr algn="r">
              <a:defRPr/>
            </a:pPr>
            <a:r>
              <a:rPr lang="en-US" sz="1400">
                <a:effectLst/>
                <a:latin typeface="American Typewriter" pitchFamily="-112" charset="0"/>
                <a:ea typeface="+mn-ea"/>
                <a:cs typeface="+mn-cs"/>
              </a:rPr>
              <a:t>(March 2002)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a:xfrm>
            <a:off x="5867400" y="304800"/>
            <a:ext cx="2133600" cy="3276600"/>
          </a:xfrm>
        </p:spPr>
        <p:txBody>
          <a:bodyPr/>
          <a:lstStyle/>
          <a:p>
            <a:pPr eaLnBrk="1" hangingPunct="1">
              <a:defRPr/>
            </a:pPr>
            <a:r>
              <a:rPr lang="en-US">
                <a:latin typeface="Garamond" charset="0"/>
              </a:rPr>
              <a:t>Bờ Tây (2002)</a:t>
            </a:r>
          </a:p>
        </p:txBody>
      </p:sp>
      <p:pic>
        <p:nvPicPr>
          <p:cNvPr id="129026" name="Picture 4"/>
          <p:cNvPicPr>
            <a:picLocks noChangeAspect="1" noChangeArrowheads="1"/>
          </p:cNvPicPr>
          <p:nvPr/>
        </p:nvPicPr>
        <p:blipFill>
          <a:blip r:embed="rId3">
            <a:extLst>
              <a:ext uri="{28A0092B-C50C-407E-A947-70E740481C1C}">
                <a14:useLocalDpi xmlns:a14="http://schemas.microsoft.com/office/drawing/2010/main" val="0"/>
              </a:ext>
            </a:extLst>
          </a:blip>
          <a:srcRect t="3334" r="52280" b="31111"/>
          <a:stretch>
            <a:fillRect/>
          </a:stretch>
        </p:blipFill>
        <p:spPr bwMode="auto">
          <a:xfrm>
            <a:off x="0" y="0"/>
            <a:ext cx="3370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027" name="Picture 8"/>
          <p:cNvPicPr>
            <a:picLocks noChangeAspect="1" noChangeArrowheads="1"/>
          </p:cNvPicPr>
          <p:nvPr/>
        </p:nvPicPr>
        <p:blipFill>
          <a:blip r:embed="rId4">
            <a:extLst>
              <a:ext uri="{28A0092B-C50C-407E-A947-70E740481C1C}">
                <a14:useLocalDpi xmlns:a14="http://schemas.microsoft.com/office/drawing/2010/main" val="0"/>
              </a:ext>
            </a:extLst>
          </a:blip>
          <a:srcRect l="1279" t="69321" r="76962" b="20000"/>
          <a:stretch>
            <a:fillRect/>
          </a:stretch>
        </p:blipFill>
        <p:spPr bwMode="auto">
          <a:xfrm>
            <a:off x="2819400" y="4800600"/>
            <a:ext cx="2895600" cy="2017713"/>
          </a:xfrm>
          <a:prstGeom prst="rect">
            <a:avLst/>
          </a:prstGeom>
          <a:noFill/>
          <a:ln w="5715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190473" name="Text Box 9"/>
          <p:cNvSpPr txBox="1">
            <a:spLocks noChangeArrowheads="1"/>
          </p:cNvSpPr>
          <p:nvPr/>
        </p:nvSpPr>
        <p:spPr bwMode="auto">
          <a:xfrm>
            <a:off x="5926138"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defRPr/>
            </a:pPr>
            <a:r>
              <a:rPr lang="en-US" sz="1400">
                <a:effectLst/>
                <a:latin typeface="American Typewriter" pitchFamily="-112" charset="0"/>
                <a:ea typeface="+mn-ea"/>
                <a:cs typeface="+mn-cs"/>
              </a:rPr>
              <a:t>Foundation for Middle East Peace</a:t>
            </a:r>
          </a:p>
          <a:p>
            <a:pPr algn="r">
              <a:defRPr/>
            </a:pPr>
            <a:r>
              <a:rPr lang="en-US" sz="1400">
                <a:effectLst/>
                <a:latin typeface="American Typewriter" pitchFamily="-112" charset="0"/>
                <a:ea typeface="+mn-ea"/>
                <a:cs typeface="+mn-cs"/>
              </a:rPr>
              <a:t>(March 2002)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rrowheads="1"/>
          </p:cNvSpPr>
          <p:nvPr>
            <p:ph type="title"/>
          </p:nvPr>
        </p:nvSpPr>
        <p:spPr>
          <a:xfrm>
            <a:off x="6019800" y="2590800"/>
            <a:ext cx="2133600" cy="3276600"/>
          </a:xfrm>
        </p:spPr>
        <p:txBody>
          <a:bodyPr/>
          <a:lstStyle/>
          <a:p>
            <a:pPr eaLnBrk="1" hangingPunct="1">
              <a:defRPr/>
            </a:pPr>
            <a:r>
              <a:rPr lang="en-US">
                <a:latin typeface="Garamond" charset="0"/>
              </a:rPr>
              <a:t>Dải Gaza</a:t>
            </a:r>
            <a:br>
              <a:rPr lang="en-US">
                <a:latin typeface="Garamond" charset="0"/>
              </a:rPr>
            </a:br>
            <a:r>
              <a:rPr lang="en-US">
                <a:latin typeface="Garamond" charset="0"/>
              </a:rPr>
              <a:t>(2002)</a:t>
            </a:r>
          </a:p>
        </p:txBody>
      </p:sp>
      <p:pic>
        <p:nvPicPr>
          <p:cNvPr id="131074" name="Picture 6"/>
          <p:cNvPicPr>
            <a:picLocks noChangeAspect="1" noChangeArrowheads="1"/>
          </p:cNvPicPr>
          <p:nvPr/>
        </p:nvPicPr>
        <p:blipFill>
          <a:blip r:embed="rId3">
            <a:extLst>
              <a:ext uri="{28A0092B-C50C-407E-A947-70E740481C1C}">
                <a14:useLocalDpi xmlns:a14="http://schemas.microsoft.com/office/drawing/2010/main" val="0"/>
              </a:ext>
            </a:extLst>
          </a:blip>
          <a:srcRect l="1082" t="71812" r="58862" b="7777"/>
          <a:stretch>
            <a:fillRect/>
          </a:stretch>
        </p:blipFill>
        <p:spPr bwMode="auto">
          <a:xfrm>
            <a:off x="152400" y="2601913"/>
            <a:ext cx="5638800" cy="425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5" name="Picture 7"/>
          <p:cNvPicPr>
            <a:picLocks noChangeAspect="1" noChangeArrowheads="1"/>
          </p:cNvPicPr>
          <p:nvPr/>
        </p:nvPicPr>
        <p:blipFill>
          <a:blip r:embed="rId4">
            <a:extLst>
              <a:ext uri="{28A0092B-C50C-407E-A947-70E740481C1C}">
                <a14:useLocalDpi xmlns:a14="http://schemas.microsoft.com/office/drawing/2010/main" val="0"/>
              </a:ext>
            </a:extLst>
          </a:blip>
          <a:srcRect l="1279" t="69321" r="76962" b="20000"/>
          <a:stretch>
            <a:fillRect/>
          </a:stretch>
        </p:blipFill>
        <p:spPr bwMode="auto">
          <a:xfrm>
            <a:off x="0" y="1978025"/>
            <a:ext cx="3352800" cy="2336800"/>
          </a:xfrm>
          <a:prstGeom prst="rect">
            <a:avLst/>
          </a:prstGeom>
          <a:noFill/>
          <a:ln w="5715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06859" name="Text Box 11"/>
          <p:cNvSpPr txBox="1">
            <a:spLocks noChangeArrowheads="1"/>
          </p:cNvSpPr>
          <p:nvPr/>
        </p:nvSpPr>
        <p:spPr bwMode="auto">
          <a:xfrm>
            <a:off x="5926138"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defRPr/>
            </a:pPr>
            <a:r>
              <a:rPr lang="en-US" sz="1400">
                <a:effectLst/>
                <a:latin typeface="American Typewriter" pitchFamily="-112" charset="0"/>
                <a:ea typeface="+mn-ea"/>
                <a:cs typeface="+mn-cs"/>
              </a:rPr>
              <a:t>Foundation for Middle East Peace</a:t>
            </a:r>
          </a:p>
          <a:p>
            <a:pPr algn="r">
              <a:defRPr/>
            </a:pPr>
            <a:r>
              <a:rPr lang="en-US" sz="1400">
                <a:effectLst/>
                <a:latin typeface="American Typewriter" pitchFamily="-112" charset="0"/>
                <a:ea typeface="+mn-ea"/>
                <a:cs typeface="+mn-cs"/>
              </a:rPr>
              <a:t>(March 2002)</a:t>
            </a:r>
          </a:p>
        </p:txBody>
      </p:sp>
      <p:sp>
        <p:nvSpPr>
          <p:cNvPr id="8" name="Rectangle 2"/>
          <p:cNvSpPr txBox="1">
            <a:spLocks noRot="1" noChangeArrowheads="1"/>
          </p:cNvSpPr>
          <p:nvPr/>
        </p:nvSpPr>
        <p:spPr bwMode="auto">
          <a:xfrm>
            <a:off x="3276600" y="457200"/>
            <a:ext cx="5410200" cy="1981200"/>
          </a:xfrm>
          <a:prstGeom prst="rect">
            <a:avLst/>
          </a:prstGeom>
          <a:noFill/>
          <a:ln w="9525">
            <a:noFill/>
            <a:miter lim="800000"/>
            <a:headEnd/>
            <a:tailEnd/>
          </a:ln>
          <a:effectLst/>
        </p:spPr>
        <p:txBody>
          <a:bodyPr anchor="ct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eaLnBrk="1" fontAlgn="base" hangingPunct="1">
              <a:spcBef>
                <a:spcPct val="0"/>
              </a:spcBef>
              <a:defRPr/>
            </a:pPr>
            <a:r>
              <a:rPr lang="en-US" sz="4400" b="1">
                <a:solidFill>
                  <a:schemeClr val="tx2"/>
                </a:solidFill>
                <a:effectLst>
                  <a:outerShdw blurRad="38100" dist="38100" dir="2700000" algn="tl">
                    <a:srgbClr val="000000"/>
                  </a:outerShdw>
                </a:effectLst>
              </a:rPr>
              <a:t>Toàn bộ người Do Thái rời bỏ Gaza  năm 2005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rrowheads="1"/>
          </p:cNvSpPr>
          <p:nvPr>
            <p:ph type="title"/>
          </p:nvPr>
        </p:nvSpPr>
        <p:spPr>
          <a:xfrm>
            <a:off x="914400" y="914400"/>
            <a:ext cx="2590800" cy="3352800"/>
          </a:xfrm>
        </p:spPr>
        <p:txBody>
          <a:bodyPr/>
          <a:lstStyle/>
          <a:p>
            <a:pPr eaLnBrk="1" hangingPunct="1">
              <a:defRPr/>
            </a:pPr>
            <a:r>
              <a:rPr lang="en-US">
                <a:latin typeface="Garamond" charset="0"/>
                <a:ea typeface="MS PGothic" charset="0"/>
              </a:rPr>
              <a:t>Cao nguyên Golan (2002)</a:t>
            </a:r>
          </a:p>
        </p:txBody>
      </p:sp>
      <p:pic>
        <p:nvPicPr>
          <p:cNvPr id="133122" name="Picture 5"/>
          <p:cNvPicPr>
            <a:picLocks noChangeAspect="1" noChangeArrowheads="1"/>
          </p:cNvPicPr>
          <p:nvPr/>
        </p:nvPicPr>
        <p:blipFill>
          <a:blip r:embed="rId3">
            <a:extLst>
              <a:ext uri="{28A0092B-C50C-407E-A947-70E740481C1C}">
                <a14:useLocalDpi xmlns:a14="http://schemas.microsoft.com/office/drawing/2010/main" val="0"/>
              </a:ext>
            </a:extLst>
          </a:blip>
          <a:srcRect l="60884" t="3333" r="2914" b="50000"/>
          <a:stretch>
            <a:fillRect/>
          </a:stretch>
        </p:blipFill>
        <p:spPr bwMode="auto">
          <a:xfrm>
            <a:off x="5018088" y="0"/>
            <a:ext cx="35925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80" name="Text Box 8"/>
          <p:cNvSpPr txBox="1">
            <a:spLocks noChangeArrowheads="1"/>
          </p:cNvSpPr>
          <p:nvPr/>
        </p:nvSpPr>
        <p:spPr bwMode="auto">
          <a:xfrm>
            <a:off x="0" y="6234113"/>
            <a:ext cx="3038475" cy="62388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1400">
                <a:effectLst/>
                <a:latin typeface="American Typewriter" pitchFamily="-112" charset="0"/>
                <a:ea typeface="+mn-ea"/>
                <a:cs typeface="+mn-cs"/>
              </a:rPr>
              <a:t>Foundation for Middle East Peace</a:t>
            </a:r>
          </a:p>
          <a:p>
            <a:pPr>
              <a:defRPr/>
            </a:pPr>
            <a:r>
              <a:rPr lang="en-US" sz="1400">
                <a:effectLst/>
                <a:latin typeface="American Typewriter" pitchFamily="-112" charset="0"/>
                <a:ea typeface="+mn-ea"/>
                <a:cs typeface="+mn-cs"/>
              </a:rPr>
              <a:t>(March 2002)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a:xfrm>
            <a:off x="5867400" y="304800"/>
            <a:ext cx="3276600" cy="3352800"/>
          </a:xfrm>
        </p:spPr>
        <p:txBody>
          <a:bodyPr/>
          <a:lstStyle/>
          <a:p>
            <a:pPr eaLnBrk="1" hangingPunct="1">
              <a:defRPr/>
            </a:pPr>
            <a:r>
              <a:rPr lang="en-US">
                <a:latin typeface="Garamond" charset="0"/>
                <a:ea typeface="MS PGothic" charset="0"/>
              </a:rPr>
              <a:t>Jerusalem (2002)</a:t>
            </a:r>
          </a:p>
        </p:txBody>
      </p:sp>
      <p:pic>
        <p:nvPicPr>
          <p:cNvPr id="135170" name="Picture 4"/>
          <p:cNvPicPr>
            <a:picLocks noChangeAspect="1" noChangeArrowheads="1"/>
          </p:cNvPicPr>
          <p:nvPr/>
        </p:nvPicPr>
        <p:blipFill>
          <a:blip r:embed="rId3">
            <a:extLst>
              <a:ext uri="{28A0092B-C50C-407E-A947-70E740481C1C}">
                <a14:useLocalDpi xmlns:a14="http://schemas.microsoft.com/office/drawing/2010/main" val="0"/>
              </a:ext>
            </a:extLst>
          </a:blip>
          <a:srcRect l="42227" t="51111" r="2032" b="5556"/>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4" name="Text Box 8"/>
          <p:cNvSpPr txBox="1">
            <a:spLocks noChangeArrowheads="1"/>
          </p:cNvSpPr>
          <p:nvPr/>
        </p:nvSpPr>
        <p:spPr bwMode="auto">
          <a:xfrm>
            <a:off x="5926138"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defRPr/>
            </a:pPr>
            <a:r>
              <a:rPr lang="en-US" sz="1400">
                <a:effectLst/>
                <a:latin typeface="American Typewriter" pitchFamily="-112" charset="0"/>
                <a:ea typeface="+mn-ea"/>
                <a:cs typeface="+mn-cs"/>
              </a:rPr>
              <a:t>Foundation for Middle East Peace</a:t>
            </a:r>
          </a:p>
          <a:p>
            <a:pPr algn="r">
              <a:defRPr/>
            </a:pPr>
            <a:r>
              <a:rPr lang="en-US" sz="1400">
                <a:effectLst/>
                <a:latin typeface="American Typewriter" pitchFamily="-112" charset="0"/>
                <a:ea typeface="+mn-ea"/>
                <a:cs typeface="+mn-cs"/>
              </a:rPr>
              <a:t>(March 2002)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17763" name="Freeform 3"/>
          <p:cNvSpPr>
            <a:spLocks/>
          </p:cNvSpPr>
          <p:nvPr/>
        </p:nvSpPr>
        <p:spPr bwMode="auto">
          <a:xfrm>
            <a:off x="1752600" y="-711200"/>
            <a:ext cx="7747000" cy="8113713"/>
          </a:xfrm>
          <a:custGeom>
            <a:avLst/>
            <a:gdLst>
              <a:gd name="T0" fmla="*/ 360362 w 4880"/>
              <a:gd name="T1" fmla="*/ 7629526 h 5111"/>
              <a:gd name="T2" fmla="*/ 463550 w 4880"/>
              <a:gd name="T3" fmla="*/ 7561263 h 5111"/>
              <a:gd name="T4" fmla="*/ 1016000 w 4880"/>
              <a:gd name="T5" fmla="*/ 7405688 h 5111"/>
              <a:gd name="T6" fmla="*/ 1344612 w 4880"/>
              <a:gd name="T7" fmla="*/ 7267576 h 5111"/>
              <a:gd name="T8" fmla="*/ 1550987 w 4880"/>
              <a:gd name="T9" fmla="*/ 7197726 h 5111"/>
              <a:gd name="T10" fmla="*/ 1724025 w 4880"/>
              <a:gd name="T11" fmla="*/ 7043738 h 5111"/>
              <a:gd name="T12" fmla="*/ 1809750 w 4880"/>
              <a:gd name="T13" fmla="*/ 6888163 h 5111"/>
              <a:gd name="T14" fmla="*/ 1862138 w 4880"/>
              <a:gd name="T15" fmla="*/ 6784976 h 5111"/>
              <a:gd name="T16" fmla="*/ 2033587 w 4880"/>
              <a:gd name="T17" fmla="*/ 6456362 h 5111"/>
              <a:gd name="T18" fmla="*/ 2171700 w 4880"/>
              <a:gd name="T19" fmla="*/ 6042025 h 5111"/>
              <a:gd name="T20" fmla="*/ 2309812 w 4880"/>
              <a:gd name="T21" fmla="*/ 5715000 h 5111"/>
              <a:gd name="T22" fmla="*/ 2447925 w 4880"/>
              <a:gd name="T23" fmla="*/ 4713288 h 5111"/>
              <a:gd name="T24" fmla="*/ 2413000 w 4880"/>
              <a:gd name="T25" fmla="*/ 4748213 h 5111"/>
              <a:gd name="T26" fmla="*/ 2603500 w 4880"/>
              <a:gd name="T27" fmla="*/ 3903663 h 5111"/>
              <a:gd name="T28" fmla="*/ 2706687 w 4880"/>
              <a:gd name="T29" fmla="*/ 3557588 h 5111"/>
              <a:gd name="T30" fmla="*/ 2879725 w 4880"/>
              <a:gd name="T31" fmla="*/ 3419475 h 5111"/>
              <a:gd name="T32" fmla="*/ 2965450 w 4880"/>
              <a:gd name="T33" fmla="*/ 3351213 h 5111"/>
              <a:gd name="T34" fmla="*/ 3121025 w 4880"/>
              <a:gd name="T35" fmla="*/ 3281363 h 5111"/>
              <a:gd name="T36" fmla="*/ 3344863 w 4880"/>
              <a:gd name="T37" fmla="*/ 3333750 h 5111"/>
              <a:gd name="T38" fmla="*/ 3844925 w 4880"/>
              <a:gd name="T39" fmla="*/ 3368675 h 5111"/>
              <a:gd name="T40" fmla="*/ 3949700 w 4880"/>
              <a:gd name="T41" fmla="*/ 3213100 h 5111"/>
              <a:gd name="T42" fmla="*/ 4103687 w 4880"/>
              <a:gd name="T43" fmla="*/ 1987550 h 5111"/>
              <a:gd name="T44" fmla="*/ 4052887 w 4880"/>
              <a:gd name="T45" fmla="*/ 1660525 h 5111"/>
              <a:gd name="T46" fmla="*/ 4035425 w 4880"/>
              <a:gd name="T47" fmla="*/ 1073150 h 5111"/>
              <a:gd name="T48" fmla="*/ 4191000 w 4880"/>
              <a:gd name="T49" fmla="*/ 520700 h 5111"/>
              <a:gd name="T50" fmla="*/ 4691062 w 4880"/>
              <a:gd name="T51" fmla="*/ 487363 h 5111"/>
              <a:gd name="T52" fmla="*/ 5243512 w 4880"/>
              <a:gd name="T53" fmla="*/ 314325 h 5111"/>
              <a:gd name="T54" fmla="*/ 5156199 w 4880"/>
              <a:gd name="T55" fmla="*/ 349250 h 5111"/>
              <a:gd name="T56" fmla="*/ 5191124 w 4880"/>
              <a:gd name="T57" fmla="*/ 314325 h 5111"/>
              <a:gd name="T58" fmla="*/ 5329237 w 4880"/>
              <a:gd name="T59" fmla="*/ 193675 h 5111"/>
              <a:gd name="T60" fmla="*/ 5605462 w 4880"/>
              <a:gd name="T61" fmla="*/ 141288 h 5111"/>
              <a:gd name="T62" fmla="*/ 5622924 w 4880"/>
              <a:gd name="T63" fmla="*/ 73025 h 5111"/>
              <a:gd name="T64" fmla="*/ 5570537 w 4880"/>
              <a:gd name="T65" fmla="*/ 158750 h 5111"/>
              <a:gd name="T66" fmla="*/ 5708649 w 4880"/>
              <a:gd name="T67" fmla="*/ 73025 h 5111"/>
              <a:gd name="T68" fmla="*/ 6675438 w 4880"/>
              <a:gd name="T69" fmla="*/ 73025 h 5111"/>
              <a:gd name="T70" fmla="*/ 6778625 w 4880"/>
              <a:gd name="T71" fmla="*/ 38100 h 5111"/>
              <a:gd name="T72" fmla="*/ 7364413 w 4880"/>
              <a:gd name="T73" fmla="*/ 193675 h 5111"/>
              <a:gd name="T74" fmla="*/ 7537450 w 4880"/>
              <a:gd name="T75" fmla="*/ 349250 h 5111"/>
              <a:gd name="T76" fmla="*/ 7623175 w 4880"/>
              <a:gd name="T77" fmla="*/ 504825 h 5111"/>
              <a:gd name="T78" fmla="*/ 7572375 w 4880"/>
              <a:gd name="T79" fmla="*/ 1073150 h 5111"/>
              <a:gd name="T80" fmla="*/ 7658100 w 4880"/>
              <a:gd name="T81" fmla="*/ 2298700 h 5111"/>
              <a:gd name="T82" fmla="*/ 7658100 w 4880"/>
              <a:gd name="T83" fmla="*/ 4368800 h 5111"/>
              <a:gd name="T84" fmla="*/ 7623175 w 4880"/>
              <a:gd name="T85" fmla="*/ 6680201 h 5111"/>
              <a:gd name="T86" fmla="*/ 7451725 w 4880"/>
              <a:gd name="T87" fmla="*/ 7732713 h 5111"/>
              <a:gd name="T88" fmla="*/ 6434136 w 4880"/>
              <a:gd name="T89" fmla="*/ 8061326 h 5111"/>
              <a:gd name="T90" fmla="*/ 4138612 w 4880"/>
              <a:gd name="T91" fmla="*/ 8043863 h 5111"/>
              <a:gd name="T92" fmla="*/ 1827213 w 4880"/>
              <a:gd name="T93" fmla="*/ 7923213 h 5111"/>
              <a:gd name="T94" fmla="*/ 998537 w 4880"/>
              <a:gd name="T95" fmla="*/ 7820026 h 5111"/>
              <a:gd name="T96" fmla="*/ 222250 w 4880"/>
              <a:gd name="T97" fmla="*/ 7835901 h 5111"/>
              <a:gd name="T98" fmla="*/ 49212 w 4880"/>
              <a:gd name="T99" fmla="*/ 7732713 h 5111"/>
              <a:gd name="T100" fmla="*/ 292100 w 4880"/>
              <a:gd name="T101" fmla="*/ 7767638 h 5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80"/>
              <a:gd name="T154" fmla="*/ 0 h 5111"/>
              <a:gd name="T155" fmla="*/ 4880 w 4880"/>
              <a:gd name="T156" fmla="*/ 5111 h 5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a:defRPr/>
            </a:pPr>
            <a:endParaRPr lang="en-US">
              <a:ea typeface="MS PGothic" charset="0"/>
              <a:cs typeface="MS PGothic" charset="0"/>
            </a:endParaRPr>
          </a:p>
        </p:txBody>
      </p:sp>
      <p:sp>
        <p:nvSpPr>
          <p:cNvPr id="117764"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7765" name="Rectangle 5"/>
          <p:cNvSpPr>
            <a:spLocks noGrp="1" noChangeArrowheads="1"/>
          </p:cNvSpPr>
          <p:nvPr>
            <p:ph type="title"/>
          </p:nvPr>
        </p:nvSpPr>
        <p:spPr>
          <a:xfrm>
            <a:off x="0" y="228600"/>
            <a:ext cx="2971800" cy="1066800"/>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sp>
        <p:nvSpPr>
          <p:cNvPr id="117766"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17767"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7768"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7769" name="Freeform 9"/>
          <p:cNvSpPr>
            <a:spLocks/>
          </p:cNvSpPr>
          <p:nvPr/>
        </p:nvSpPr>
        <p:spPr bwMode="auto">
          <a:xfrm>
            <a:off x="-180975" y="1081088"/>
            <a:ext cx="6118225" cy="6130925"/>
          </a:xfrm>
          <a:custGeom>
            <a:avLst/>
            <a:gdLst>
              <a:gd name="T0" fmla="*/ 595313 w 3854"/>
              <a:gd name="T1" fmla="*/ 5595938 h 3862"/>
              <a:gd name="T2" fmla="*/ 1163638 w 3854"/>
              <a:gd name="T3" fmla="*/ 5543550 h 3862"/>
              <a:gd name="T4" fmla="*/ 1665288 w 3854"/>
              <a:gd name="T5" fmla="*/ 5440363 h 3862"/>
              <a:gd name="T6" fmla="*/ 1924050 w 3854"/>
              <a:gd name="T7" fmla="*/ 5302250 h 3862"/>
              <a:gd name="T8" fmla="*/ 2474913 w 3854"/>
              <a:gd name="T9" fmla="*/ 4957763 h 3862"/>
              <a:gd name="T10" fmla="*/ 2751138 w 3854"/>
              <a:gd name="T11" fmla="*/ 4664075 h 3862"/>
              <a:gd name="T12" fmla="*/ 2976563 w 3854"/>
              <a:gd name="T13" fmla="*/ 4319588 h 3862"/>
              <a:gd name="T14" fmla="*/ 3321051 w 3854"/>
              <a:gd name="T15" fmla="*/ 3817938 h 3862"/>
              <a:gd name="T16" fmla="*/ 3338513 w 3854"/>
              <a:gd name="T17" fmla="*/ 3767138 h 3862"/>
              <a:gd name="T18" fmla="*/ 3527426 w 3854"/>
              <a:gd name="T19" fmla="*/ 3422651 h 3862"/>
              <a:gd name="T20" fmla="*/ 3752851 w 3854"/>
              <a:gd name="T21" fmla="*/ 3076575 h 3862"/>
              <a:gd name="T22" fmla="*/ 3941763 w 3854"/>
              <a:gd name="T23" fmla="*/ 2370138 h 3862"/>
              <a:gd name="T24" fmla="*/ 4183063 w 3854"/>
              <a:gd name="T25" fmla="*/ 1506538 h 3862"/>
              <a:gd name="T26" fmla="*/ 4546600 w 3854"/>
              <a:gd name="T27" fmla="*/ 523875 h 3862"/>
              <a:gd name="T28" fmla="*/ 4684713 w 3854"/>
              <a:gd name="T29" fmla="*/ 144463 h 3862"/>
              <a:gd name="T30" fmla="*/ 4994275 w 3854"/>
              <a:gd name="T31" fmla="*/ 92075 h 3862"/>
              <a:gd name="T32" fmla="*/ 6011863 w 3854"/>
              <a:gd name="T33" fmla="*/ 420688 h 3862"/>
              <a:gd name="T34" fmla="*/ 5926138 w 3854"/>
              <a:gd name="T35" fmla="*/ 1438275 h 3862"/>
              <a:gd name="T36" fmla="*/ 5426075 w 3854"/>
              <a:gd name="T37" fmla="*/ 1558925 h 3862"/>
              <a:gd name="T38" fmla="*/ 5373688 w 3854"/>
              <a:gd name="T39" fmla="*/ 1455738 h 3862"/>
              <a:gd name="T40" fmla="*/ 4908550 w 3854"/>
              <a:gd name="T41" fmla="*/ 1593850 h 3862"/>
              <a:gd name="T42" fmla="*/ 4752975 w 3854"/>
              <a:gd name="T43" fmla="*/ 1714500 h 3862"/>
              <a:gd name="T44" fmla="*/ 4700588 w 3854"/>
              <a:gd name="T45" fmla="*/ 1817688 h 3862"/>
              <a:gd name="T46" fmla="*/ 4441825 w 3854"/>
              <a:gd name="T47" fmla="*/ 2714625 h 3862"/>
              <a:gd name="T48" fmla="*/ 4235450 w 3854"/>
              <a:gd name="T49" fmla="*/ 3973513 h 3862"/>
              <a:gd name="T50" fmla="*/ 4011613 w 3854"/>
              <a:gd name="T51" fmla="*/ 4802188 h 3862"/>
              <a:gd name="T52" fmla="*/ 3924301 w 3854"/>
              <a:gd name="T53" fmla="*/ 4957763 h 3862"/>
              <a:gd name="T54" fmla="*/ 3700463 w 3854"/>
              <a:gd name="T55" fmla="*/ 5267325 h 3862"/>
              <a:gd name="T56" fmla="*/ 3182937 w 3854"/>
              <a:gd name="T57" fmla="*/ 5492750 h 3862"/>
              <a:gd name="T58" fmla="*/ 2441575 w 3854"/>
              <a:gd name="T59" fmla="*/ 5699125 h 3862"/>
              <a:gd name="T60" fmla="*/ 2233613 w 3854"/>
              <a:gd name="T61" fmla="*/ 5872163 h 3862"/>
              <a:gd name="T62" fmla="*/ 2112963 w 3854"/>
              <a:gd name="T63" fmla="*/ 5992813 h 3862"/>
              <a:gd name="T64" fmla="*/ 1612900 w 3854"/>
              <a:gd name="T65" fmla="*/ 6130925 h 3862"/>
              <a:gd name="T66" fmla="*/ 7938 w 3854"/>
              <a:gd name="T67" fmla="*/ 5992813 h 3862"/>
              <a:gd name="T68" fmla="*/ 198437 w 3854"/>
              <a:gd name="T69" fmla="*/ 5734050 h 3862"/>
              <a:gd name="T70" fmla="*/ 284163 w 3854"/>
              <a:gd name="T71" fmla="*/ 5664200 h 3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54"/>
              <a:gd name="T109" fmla="*/ 0 h 3862"/>
              <a:gd name="T110" fmla="*/ 3854 w 3854"/>
              <a:gd name="T111" fmla="*/ 3862 h 38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58"/>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a:defRPr/>
            </a:pPr>
            <a:endParaRPr lang="en-US">
              <a:ea typeface="MS PGothic" charset="0"/>
              <a:cs typeface="MS PGothic" charset="0"/>
            </a:endParaRPr>
          </a:p>
        </p:txBody>
      </p:sp>
      <p:sp>
        <p:nvSpPr>
          <p:cNvPr id="137225" name="Text Box 10"/>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Di chuyển thời cổ  Israel</a:t>
            </a:r>
          </a:p>
        </p:txBody>
      </p:sp>
      <p:sp>
        <p:nvSpPr>
          <p:cNvPr id="117771"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7772" name="Text Box 12"/>
          <p:cNvSpPr txBox="1">
            <a:spLocks noChangeArrowheads="1"/>
          </p:cNvSpPr>
          <p:nvPr/>
        </p:nvSpPr>
        <p:spPr bwMode="auto">
          <a:xfrm>
            <a:off x="381000" y="1600200"/>
            <a:ext cx="23002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Tây &amp; Bắc</a:t>
            </a:r>
          </a:p>
        </p:txBody>
      </p:sp>
      <p:sp>
        <p:nvSpPr>
          <p:cNvPr id="117773" name="Text Box 13"/>
          <p:cNvSpPr txBox="1">
            <a:spLocks noChangeArrowheads="1"/>
          </p:cNvSpPr>
          <p:nvPr/>
        </p:nvSpPr>
        <p:spPr bwMode="auto">
          <a:xfrm>
            <a:off x="5867400" y="1600200"/>
            <a:ext cx="28924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effectLst/>
              </a:rPr>
              <a:t>Đông &amp; Nam</a:t>
            </a:r>
          </a:p>
        </p:txBody>
      </p:sp>
      <p:sp>
        <p:nvSpPr>
          <p:cNvPr id="117775"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772"/>
                                        </p:tgtEl>
                                        <p:attrNameLst>
                                          <p:attrName>style.visibility</p:attrName>
                                        </p:attrNameLst>
                                      </p:cBhvr>
                                      <p:to>
                                        <p:strVal val="visible"/>
                                      </p:to>
                                    </p:set>
                                    <p:animEffect transition="in" filter="diamond(in)">
                                      <p:cBhvr>
                                        <p:cTn id="7" dur="2000"/>
                                        <p:tgtEl>
                                          <p:spTgt spid="117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17769"/>
                                        </p:tgtEl>
                                        <p:attrNameLst>
                                          <p:attrName>style.visibility</p:attrName>
                                        </p:attrNameLst>
                                      </p:cBhvr>
                                      <p:to>
                                        <p:strVal val="visible"/>
                                      </p:to>
                                    </p:set>
                                    <p:animEffect transition="in" filter="wipe(down)">
                                      <p:cBhvr>
                                        <p:cTn id="12" dur="500"/>
                                        <p:tgtEl>
                                          <p:spTgt spid="1177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7773"/>
                                        </p:tgtEl>
                                        <p:attrNameLst>
                                          <p:attrName>style.visibility</p:attrName>
                                        </p:attrNameLst>
                                      </p:cBhvr>
                                      <p:to>
                                        <p:strVal val="visible"/>
                                      </p:to>
                                    </p:set>
                                    <p:animEffect transition="in" filter="diamond(in)">
                                      <p:cBhvr>
                                        <p:cTn id="17" dur="2000"/>
                                        <p:tgtEl>
                                          <p:spTgt spid="1177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7763"/>
                                        </p:tgtEl>
                                        <p:attrNameLst>
                                          <p:attrName>style.visibility</p:attrName>
                                        </p:attrNameLst>
                                      </p:cBhvr>
                                      <p:to>
                                        <p:strVal val="visible"/>
                                      </p:to>
                                    </p:set>
                                    <p:animEffect transition="in" filter="wipe(left)">
                                      <p:cBhvr>
                                        <p:cTn id="22"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p:bldP spid="11777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pic>
        <p:nvPicPr>
          <p:cNvPr id="139266" name="Picture 3" descr="L to R Steve Corniffee, Bill Perry and Wainsworth Brown inspect bee hives in the Finger Lakes National Forest, NY.">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0" y="3048000"/>
            <a:ext cx="2532063" cy="3810000"/>
          </a:xfrm>
        </p:spPr>
      </p:pic>
      <p:sp>
        <p:nvSpPr>
          <p:cNvPr id="139267" name="Text Box 4"/>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Di chuyển thời cổ Israel</a:t>
            </a:r>
          </a:p>
        </p:txBody>
      </p:sp>
      <p:sp>
        <p:nvSpPr>
          <p:cNvPr id="118789" name="Freeform 5"/>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8790" name="Freeform 6"/>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8791" name="Freeform 7"/>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8792" name="Freeform 8"/>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8793" name="Text Box 9"/>
          <p:cNvSpPr txBox="1">
            <a:spLocks noChangeArrowheads="1"/>
          </p:cNvSpPr>
          <p:nvPr/>
        </p:nvSpPr>
        <p:spPr bwMode="auto">
          <a:xfrm>
            <a:off x="381000" y="1600200"/>
            <a:ext cx="2911475"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Nông dân</a:t>
            </a:r>
          </a:p>
          <a:p>
            <a:pPr>
              <a:lnSpc>
                <a:spcPct val="30000"/>
              </a:lnSpc>
            </a:pPr>
            <a:r>
              <a:rPr lang="en-US" b="1">
                <a:solidFill>
                  <a:srgbClr val="FF0000"/>
                </a:solidFill>
                <a:effectLst/>
              </a:rPr>
              <a:t>Vùng đất Mật</a:t>
            </a:r>
          </a:p>
        </p:txBody>
      </p:sp>
      <p:sp>
        <p:nvSpPr>
          <p:cNvPr id="118794" name="Text Box 10"/>
          <p:cNvSpPr txBox="1">
            <a:spLocks noChangeArrowheads="1"/>
          </p:cNvSpPr>
          <p:nvPr/>
        </p:nvSpPr>
        <p:spPr bwMode="auto">
          <a:xfrm>
            <a:off x="5867400" y="1600200"/>
            <a:ext cx="2847975"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1"/>
                </a:solidFill>
                <a:effectLst/>
              </a:rPr>
              <a:t>Người chăn</a:t>
            </a:r>
          </a:p>
          <a:p>
            <a:pPr>
              <a:lnSpc>
                <a:spcPct val="20000"/>
              </a:lnSpc>
            </a:pPr>
            <a:r>
              <a:rPr lang="en-US" b="1">
                <a:solidFill>
                  <a:schemeClr val="bg1"/>
                </a:solidFill>
                <a:effectLst/>
              </a:rPr>
              <a:t>Vùng đất Sữa</a:t>
            </a:r>
          </a:p>
        </p:txBody>
      </p:sp>
      <p:sp>
        <p:nvSpPr>
          <p:cNvPr id="118796" name="Rectangle 12"/>
          <p:cNvSpPr>
            <a:spLocks noGrp="1" noChangeArrowheads="1"/>
          </p:cNvSpPr>
          <p:nvPr>
            <p:ph type="title"/>
          </p:nvPr>
        </p:nvSpPr>
        <p:spPr>
          <a:xfrm>
            <a:off x="0" y="228600"/>
            <a:ext cx="2971800" cy="1020763"/>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sp>
        <p:nvSpPr>
          <p:cNvPr id="118797" name="Rectangle 13"/>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18798"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2</a:t>
            </a:r>
          </a:p>
        </p:txBody>
      </p:sp>
      <p:sp>
        <p:nvSpPr>
          <p:cNvPr id="118799"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8793"/>
                                        </p:tgtEl>
                                        <p:attrNameLst>
                                          <p:attrName>style.visibility</p:attrName>
                                        </p:attrNameLst>
                                      </p:cBhvr>
                                      <p:to>
                                        <p:strVal val="visible"/>
                                      </p:to>
                                    </p:set>
                                    <p:animEffect transition="in" filter="wipe(down)">
                                      <p:cBhvr>
                                        <p:cTn id="7" dur="500"/>
                                        <p:tgtEl>
                                          <p:spTgt spid="1187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8794"/>
                                        </p:tgtEl>
                                        <p:attrNameLst>
                                          <p:attrName>style.visibility</p:attrName>
                                        </p:attrNameLst>
                                      </p:cBhvr>
                                      <p:to>
                                        <p:strVal val="visible"/>
                                      </p:to>
                                    </p:set>
                                    <p:animEffect transition="in" filter="wipe(down)">
                                      <p:cBhvr>
                                        <p:cTn id="12" dur="500"/>
                                        <p:tgtEl>
                                          <p:spTgt spid="11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p:bldP spid="11879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5580063" y="274638"/>
            <a:ext cx="3335337" cy="1020762"/>
          </a:xfrm>
        </p:spPr>
        <p:txBody>
          <a:bodyPr/>
          <a:lstStyle/>
          <a:p>
            <a:pPr eaLnBrk="1" hangingPunct="1">
              <a:defRPr/>
            </a:pPr>
            <a:r>
              <a:rPr lang="en-US">
                <a:latin typeface="Garamond" charset="0"/>
              </a:rPr>
              <a:t>Lượng mưa ở Israel</a:t>
            </a:r>
          </a:p>
        </p:txBody>
      </p:sp>
      <p:pic>
        <p:nvPicPr>
          <p:cNvPr id="141314" name="Picture 4" descr="3 Rainf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
            <a:ext cx="5580063" cy="668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
          <p:cNvGrpSpPr>
            <a:grpSpLocks/>
          </p:cNvGrpSpPr>
          <p:nvPr/>
        </p:nvGrpSpPr>
        <p:grpSpPr bwMode="auto">
          <a:xfrm rot="2673717">
            <a:off x="2168525" y="2817813"/>
            <a:ext cx="3587750" cy="981075"/>
            <a:chOff x="2228" y="2154"/>
            <a:chExt cx="1276" cy="438"/>
          </a:xfrm>
        </p:grpSpPr>
        <p:sp>
          <p:nvSpPr>
            <p:cNvPr id="267271" name="AutoShape 7"/>
            <p:cNvSpPr>
              <a:spLocks noChangeArrowheads="1"/>
            </p:cNvSpPr>
            <p:nvPr/>
          </p:nvSpPr>
          <p:spPr bwMode="auto">
            <a:xfrm rot="10785308">
              <a:off x="2228" y="2188"/>
              <a:ext cx="1276" cy="404"/>
            </a:xfrm>
            <a:prstGeom prst="chevron">
              <a:avLst>
                <a:gd name="adj" fmla="val 78960"/>
              </a:avLst>
            </a:prstGeom>
            <a:gradFill rotWithShape="0">
              <a:gsLst>
                <a:gs pos="0">
                  <a:schemeClr val="bg1"/>
                </a:gs>
                <a:gs pos="100000">
                  <a:srgbClr val="663300"/>
                </a:gs>
              </a:gsLst>
              <a:lin ang="0" scaled="1"/>
            </a:gradFill>
            <a:ln w="9525">
              <a:noFill/>
              <a:miter lim="800000"/>
              <a:headEnd/>
              <a:tailEnd/>
            </a:ln>
            <a:effectLst>
              <a:outerShdw dist="35921" dir="2700000" algn="ctr" rotWithShape="0">
                <a:schemeClr val="bg2">
                  <a:alpha val="50000"/>
                </a:schemeClr>
              </a:outerShdw>
            </a:effectLst>
          </p:spPr>
          <p:txBody>
            <a:bodyPr rot="10800000" anchor="ctr">
              <a:spAutoFit/>
            </a:bodyPr>
            <a:lstStyle/>
            <a:p>
              <a:pPr algn="ctr">
                <a:defRPr/>
              </a:pPr>
              <a:endParaRPr lang="en-US">
                <a:effectLst>
                  <a:outerShdw blurRad="38100" dist="38100" dir="2700000" algn="tl">
                    <a:srgbClr val="000000"/>
                  </a:outerShdw>
                </a:effectLst>
                <a:latin typeface="Garamond" pitchFamily="-112" charset="0"/>
                <a:ea typeface="+mn-ea"/>
                <a:cs typeface="+mn-cs"/>
              </a:endParaRPr>
            </a:p>
          </p:txBody>
        </p:sp>
        <p:sp>
          <p:nvSpPr>
            <p:cNvPr id="267273" name="Text Box 9"/>
            <p:cNvSpPr txBox="1">
              <a:spLocks noChangeArrowheads="1"/>
            </p:cNvSpPr>
            <p:nvPr/>
          </p:nvSpPr>
          <p:spPr bwMode="auto">
            <a:xfrm>
              <a:off x="2299" y="2154"/>
              <a:ext cx="1103"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Ướt hơn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extLst>
              <a:ext uri="{28A0092B-C50C-407E-A947-70E740481C1C}">
                <a14:useLocalDpi xmlns:a14="http://schemas.microsoft.com/office/drawing/2010/main" val="0"/>
              </a:ext>
            </a:extLst>
          </a:blip>
          <a:srcRect r="5469"/>
          <a:stretch>
            <a:fillRect/>
          </a:stretch>
        </p:blipFill>
        <p:spPr bwMode="auto">
          <a:xfrm>
            <a:off x="-76200" y="22225"/>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a:defRPr/>
            </a:pPr>
            <a:endParaRPr lang="en-US">
              <a:latin typeface="Garamond" pitchFamily="-112" charset="0"/>
              <a:ea typeface="+mn-ea"/>
              <a:cs typeface="+mn-cs"/>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a:defRPr/>
            </a:pPr>
            <a:endParaRPr lang="en-US">
              <a:latin typeface="Garamond" pitchFamily="-112" charset="0"/>
              <a:ea typeface="+mn-ea"/>
              <a:cs typeface="+mn-cs"/>
            </a:endParaRPr>
          </a:p>
        </p:txBody>
      </p:sp>
      <p:sp>
        <p:nvSpPr>
          <p:cNvPr id="4111" name="WordArt 1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Assyri</a:t>
            </a:r>
          </a:p>
        </p:txBody>
      </p:sp>
      <p:sp>
        <p:nvSpPr>
          <p:cNvPr id="4114" name="WordArt 18"/>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Babylon</a:t>
            </a:r>
          </a:p>
        </p:txBody>
      </p:sp>
      <p:sp>
        <p:nvSpPr>
          <p:cNvPr id="4115" name="WordArt 19"/>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Garamond"/>
                <a:ea typeface="Garamond"/>
                <a:cs typeface="Garamond"/>
              </a:rPr>
              <a:t>Canh-đê</a:t>
            </a:r>
          </a:p>
        </p:txBody>
      </p:sp>
      <p:sp>
        <p:nvSpPr>
          <p:cNvPr id="4116" name="WordArt 20"/>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mericanUnc-u"/>
                <a:ea typeface="AmericanUnc-u"/>
                <a:cs typeface="AmericanUnc-u"/>
              </a:rPr>
              <a:t>Ba-Tư</a:t>
            </a:r>
          </a:p>
        </p:txBody>
      </p:sp>
      <p:sp>
        <p:nvSpPr>
          <p:cNvPr id="4117" name="Text Box 21"/>
          <p:cNvSpPr txBox="1">
            <a:spLocks noChangeArrowheads="1"/>
          </p:cNvSpPr>
          <p:nvPr/>
        </p:nvSpPr>
        <p:spPr bwMode="auto">
          <a:xfrm>
            <a:off x="-76200" y="2071688"/>
            <a:ext cx="19812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fontAlgn="base">
              <a:defRPr/>
            </a:pPr>
            <a:r>
              <a:rPr lang="en-US" sz="2800">
                <a:effectLst/>
              </a:rPr>
              <a:t>Ơphơrát</a:t>
            </a:r>
          </a:p>
        </p:txBody>
      </p:sp>
      <p:sp>
        <p:nvSpPr>
          <p:cNvPr id="4118" name="Text Box 22"/>
          <p:cNvSpPr txBox="1">
            <a:spLocks noChangeArrowheads="1"/>
          </p:cNvSpPr>
          <p:nvPr/>
        </p:nvSpPr>
        <p:spPr bwMode="auto">
          <a:xfrm>
            <a:off x="762000" y="838200"/>
            <a:ext cx="1600200"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defRPr/>
            </a:pPr>
            <a:r>
              <a:rPr lang="en-US" sz="2800" dirty="0" err="1">
                <a:effectLst/>
                <a:latin typeface="Garamond" pitchFamily="-112" charset="0"/>
                <a:ea typeface="+mn-ea"/>
                <a:cs typeface="+mn-cs"/>
              </a:rPr>
              <a:t>Tigrơ</a:t>
            </a:r>
            <a:endParaRPr lang="en-US" sz="2800" dirty="0">
              <a:effectLst/>
              <a:latin typeface="Garamond" pitchFamily="-112" charset="0"/>
              <a:ea typeface="+mn-ea"/>
              <a:cs typeface="+mn-cs"/>
            </a:endParaRPr>
          </a:p>
        </p:txBody>
      </p:sp>
      <p:sp>
        <p:nvSpPr>
          <p:cNvPr id="4119" name="Text Box 23"/>
          <p:cNvSpPr txBox="1">
            <a:spLocks noChangeArrowheads="1"/>
          </p:cNvSpPr>
          <p:nvPr/>
        </p:nvSpPr>
        <p:spPr bwMode="auto">
          <a:xfrm>
            <a:off x="3124200" y="5029200"/>
            <a:ext cx="2438400"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fontAlgn="base">
              <a:defRPr/>
            </a:pPr>
            <a:r>
              <a:rPr lang="en-US" sz="2800">
                <a:effectLst/>
              </a:rPr>
              <a:t>Vịnh Ba-Tư</a:t>
            </a:r>
          </a:p>
        </p:txBody>
      </p:sp>
      <p:sp>
        <p:nvSpPr>
          <p:cNvPr id="4120" name="Line 24"/>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ffectLst/>
        </p:spPr>
        <p:txBody>
          <a:bodyPr/>
          <a:lstStyle/>
          <a:p>
            <a:pPr>
              <a:defRPr/>
            </a:pPr>
            <a:endParaRPr lang="en-US">
              <a:latin typeface="Garamond" pitchFamily="-112" charset="0"/>
              <a:ea typeface="+mn-ea"/>
              <a:cs typeface="+mn-cs"/>
            </a:endParaRPr>
          </a:p>
        </p:txBody>
      </p:sp>
      <p:sp>
        <p:nvSpPr>
          <p:cNvPr id="4104" name="Rectangle 8"/>
          <p:cNvSpPr>
            <a:spLocks noGrp="1" noRot="1" noChangeArrowheads="1"/>
          </p:cNvSpPr>
          <p:nvPr>
            <p:ph type="title" idx="4294967295"/>
          </p:nvPr>
        </p:nvSpPr>
        <p:spPr>
          <a:xfrm>
            <a:off x="2590800" y="76200"/>
            <a:ext cx="3886200" cy="762000"/>
          </a:xfrm>
          <a:solidFill>
            <a:schemeClr val="accent2"/>
          </a:solidFill>
          <a:ln>
            <a:solidFill>
              <a:schemeClr val="bg2"/>
            </a:solidFill>
          </a:ln>
        </p:spPr>
        <p:txBody>
          <a:bodyPr/>
          <a:lstStyle/>
          <a:p>
            <a:pPr eaLnBrk="1" hangingPunct="1">
              <a:defRPr/>
            </a:pPr>
            <a:r>
              <a:rPr lang="en-US" sz="4000">
                <a:solidFill>
                  <a:schemeClr val="bg1"/>
                </a:solidFill>
                <a:latin typeface="Garamond" charset="0"/>
                <a:ea typeface="MS PGothic" charset="0"/>
              </a:rPr>
              <a:t>Mêsôbôtami</a:t>
            </a:r>
          </a:p>
        </p:txBody>
      </p:sp>
      <p:sp>
        <p:nvSpPr>
          <p:cNvPr id="4121" name="Text Box 25"/>
          <p:cNvSpPr txBox="1">
            <a:spLocks noChangeArrowheads="1"/>
          </p:cNvSpPr>
          <p:nvPr/>
        </p:nvSpPr>
        <p:spPr bwMode="auto">
          <a:xfrm>
            <a:off x="8153400" y="76200"/>
            <a:ext cx="990600" cy="45720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sz="2400">
                <a:effectLst>
                  <a:outerShdw blurRad="38100" dist="38100" dir="2700000" algn="tl">
                    <a:srgbClr val="000000"/>
                  </a:outerShdw>
                </a:effectLst>
                <a:latin typeface="Times New Roman" charset="0"/>
              </a:rPr>
              <a:t>14-15</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p:bldP spid="4118" grpId="0"/>
      <p:bldP spid="41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2"/>
          <p:cNvSpPr txBox="1">
            <a:spLocks noChangeArrowheads="1"/>
          </p:cNvSpPr>
          <p:nvPr/>
        </p:nvSpPr>
        <p:spPr bwMode="auto">
          <a:xfrm>
            <a:off x="1465263" y="36576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b="1">
              <a:effectLst/>
              <a:latin typeface="Comic Sans MS" charset="0"/>
            </a:endParaRPr>
          </a:p>
        </p:txBody>
      </p:sp>
      <p:sp>
        <p:nvSpPr>
          <p:cNvPr id="143362" name="Text Box 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Comic Sans MS" charset="0"/>
              </a:rPr>
              <a:t> </a:t>
            </a:r>
          </a:p>
        </p:txBody>
      </p:sp>
      <p:sp>
        <p:nvSpPr>
          <p:cNvPr id="143363" name="Text Box 4"/>
          <p:cNvSpPr txBox="1">
            <a:spLocks noChangeArrowheads="1"/>
          </p:cNvSpPr>
          <p:nvPr/>
        </p:nvSpPr>
        <p:spPr bwMode="auto">
          <a:xfrm>
            <a:off x="8588375" y="64039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FFFF"/>
                </a:solidFill>
                <a:effectLst/>
                <a:latin typeface="Arial" charset="0"/>
              </a:rPr>
              <a:t>1</a:t>
            </a:r>
          </a:p>
        </p:txBody>
      </p:sp>
      <p:pic>
        <p:nvPicPr>
          <p:cNvPr id="143364" name="Picture 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4150" name="Text Box 6"/>
          <p:cNvSpPr txBox="1">
            <a:spLocks noChangeArrowheads="1"/>
          </p:cNvSpPr>
          <p:nvPr/>
        </p:nvSpPr>
        <p:spPr bwMode="auto">
          <a:xfrm>
            <a:off x="619125" y="4735513"/>
            <a:ext cx="6507163" cy="118745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p>
            <a:pPr fontAlgn="base">
              <a:spcBef>
                <a:spcPct val="0"/>
              </a:spcBef>
              <a:defRPr/>
            </a:pPr>
            <a:endParaRPr lang="en-US" sz="2400" b="1">
              <a:solidFill>
                <a:srgbClr val="FFEA18"/>
              </a:solidFill>
              <a:effectLst/>
              <a:latin typeface="Comic Sans MS" pitchFamily="-112" charset="0"/>
              <a:ea typeface="+mn-ea"/>
              <a:cs typeface="+mn-cs"/>
            </a:endParaRPr>
          </a:p>
          <a:p>
            <a:pPr fontAlgn="base">
              <a:spcBef>
                <a:spcPct val="0"/>
              </a:spcBef>
              <a:defRPr/>
            </a:pPr>
            <a:r>
              <a:rPr lang="en-US" sz="2400" b="1">
                <a:solidFill>
                  <a:srgbClr val="FFEA18"/>
                </a:solidFill>
                <a:effectLst/>
                <a:latin typeface="Comic Sans MS" pitchFamily="-112" charset="0"/>
                <a:ea typeface="+mn-ea"/>
                <a:cs typeface="+mn-cs"/>
              </a:rPr>
              <a:t>Looking Into the Promised Land                        From Atop Mt. Nebo</a:t>
            </a:r>
          </a:p>
        </p:txBody>
      </p:sp>
      <p:graphicFrame>
        <p:nvGraphicFramePr>
          <p:cNvPr id="134151" name="Object 2"/>
          <p:cNvGraphicFramePr>
            <a:graphicFrameLocks noChangeAspect="1"/>
          </p:cNvGraphicFramePr>
          <p:nvPr/>
        </p:nvGraphicFramePr>
        <p:xfrm>
          <a:off x="546100" y="488950"/>
          <a:ext cx="8005763" cy="5681663"/>
        </p:xfrm>
        <a:graphic>
          <a:graphicData uri="http://schemas.openxmlformats.org/presentationml/2006/ole">
            <mc:AlternateContent xmlns:mc="http://schemas.openxmlformats.org/markup-compatibility/2006">
              <mc:Choice xmlns:v="urn:schemas-microsoft-com:vml" Requires="v">
                <p:oleObj spid="_x0000_s143381" name="Image" r:id="rId5" imgW="6019048" imgH="3923810" progId="Photoshop.Image.6">
                  <p:embed/>
                </p:oleObj>
              </mc:Choice>
              <mc:Fallback>
                <p:oleObj name="Image" r:id="rId5" imgW="6019048" imgH="3923810" progId="Photoshop.Image.6">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 y="488950"/>
                        <a:ext cx="8005763" cy="5681663"/>
                      </a:xfrm>
                      <a:prstGeom prst="rect">
                        <a:avLst/>
                      </a:prstGeom>
                      <a:noFill/>
                      <a:ln w="76200">
                        <a:solidFill>
                          <a:schemeClr val="accent2"/>
                        </a:solidFill>
                        <a:miter lim="800000"/>
                        <a:headEnd/>
                        <a:tailEnd/>
                      </a:ln>
                      <a:effectLst>
                        <a:outerShdw blurRad="635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Lst>
                    </p:spPr>
                  </p:pic>
                </p:oleObj>
              </mc:Fallback>
            </mc:AlternateContent>
          </a:graphicData>
        </a:graphic>
      </p:graphicFrame>
      <p:grpSp>
        <p:nvGrpSpPr>
          <p:cNvPr id="2" name="Group 8"/>
          <p:cNvGrpSpPr>
            <a:grpSpLocks/>
          </p:cNvGrpSpPr>
          <p:nvPr/>
        </p:nvGrpSpPr>
        <p:grpSpPr bwMode="auto">
          <a:xfrm>
            <a:off x="1665288" y="996950"/>
            <a:ext cx="6748462" cy="1831975"/>
            <a:chOff x="986" y="737"/>
            <a:chExt cx="3854" cy="1062"/>
          </a:xfrm>
        </p:grpSpPr>
        <p:sp>
          <p:nvSpPr>
            <p:cNvPr id="134153" name="Oval 9"/>
            <p:cNvSpPr>
              <a:spLocks noChangeArrowheads="1"/>
            </p:cNvSpPr>
            <p:nvPr/>
          </p:nvSpPr>
          <p:spPr bwMode="auto">
            <a:xfrm>
              <a:off x="1813" y="1458"/>
              <a:ext cx="779" cy="341"/>
            </a:xfrm>
            <a:prstGeom prst="ellipse">
              <a:avLst/>
            </a:prstGeom>
            <a:noFill/>
            <a:ln w="50800">
              <a:solidFill>
                <a:srgbClr val="FAFD00"/>
              </a:solidFill>
              <a:round/>
              <a:headEnd/>
              <a:tailEnd/>
            </a:ln>
            <a:effectLst>
              <a:outerShdw blurRad="63500" algn="ctr" rotWithShape="0">
                <a:schemeClr val="bg2">
                  <a:alpha val="74998"/>
                </a:schemeClr>
              </a:outerShdw>
            </a:effectLst>
          </p:spPr>
          <p:txBody>
            <a:bodyPr wrap="none" anchor="ctr"/>
            <a:lstStyle/>
            <a:p>
              <a:pPr>
                <a:defRPr/>
              </a:pPr>
              <a:endParaRPr lang="en-US">
                <a:latin typeface="Garamond" pitchFamily="-112" charset="0"/>
                <a:ea typeface="+mn-ea"/>
                <a:cs typeface="+mn-cs"/>
              </a:endParaRPr>
            </a:p>
          </p:txBody>
        </p:sp>
        <p:sp>
          <p:nvSpPr>
            <p:cNvPr id="134154" name="Rectangle 10"/>
            <p:cNvSpPr>
              <a:spLocks noChangeArrowheads="1"/>
            </p:cNvSpPr>
            <p:nvPr/>
          </p:nvSpPr>
          <p:spPr bwMode="auto">
            <a:xfrm>
              <a:off x="986" y="737"/>
              <a:ext cx="3854" cy="299"/>
            </a:xfrm>
            <a:prstGeom prst="rect">
              <a:avLst/>
            </a:prstGeom>
            <a:noFill/>
            <a:ln w="12700">
              <a:noFill/>
              <a:miter lim="800000"/>
              <a:headEnd/>
              <a:tailEnd/>
            </a:ln>
            <a:effectLst>
              <a:outerShdw blurRad="63500" algn="ctr" rotWithShape="0">
                <a:srgbClr val="777777">
                  <a:alpha val="74998"/>
                </a:srgbClr>
              </a:outerShdw>
            </a:effectLst>
          </p:spPr>
          <p:txBody>
            <a:bodyPr lIns="90487" tIns="44450" rIns="90487" bIns="44450">
              <a:spAutoFit/>
            </a:bodyPr>
            <a:lstStyle/>
            <a:p>
              <a:pPr fontAlgn="base">
                <a:defRPr/>
              </a:pPr>
              <a:r>
                <a:rPr lang="en-US" sz="2800" b="1">
                  <a:solidFill>
                    <a:schemeClr val="accent2"/>
                  </a:solidFill>
                  <a:effectLst/>
                  <a:latin typeface="Comic Sans MS" charset="0"/>
                  <a:ea typeface="MS PGothic" charset="0"/>
                  <a:cs typeface="MS PGothic" charset="0"/>
                </a:rPr>
                <a:t>Núi Nê-bô (phóng to) </a:t>
              </a:r>
            </a:p>
          </p:txBody>
        </p:sp>
        <p:sp>
          <p:nvSpPr>
            <p:cNvPr id="134155" name="Arc 11"/>
            <p:cNvSpPr>
              <a:spLocks/>
            </p:cNvSpPr>
            <p:nvPr/>
          </p:nvSpPr>
          <p:spPr bwMode="auto">
            <a:xfrm>
              <a:off x="1747" y="1102"/>
              <a:ext cx="403" cy="39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0800" cap="rnd">
              <a:solidFill>
                <a:schemeClr val="accent2"/>
              </a:solidFill>
              <a:round/>
              <a:headEnd/>
              <a:tailEnd type="triangle" w="med" len="med"/>
            </a:ln>
            <a:effectLst>
              <a:outerShdw blurRad="63500" algn="ctr" rotWithShape="0">
                <a:schemeClr val="bg2">
                  <a:alpha val="74998"/>
                </a:schemeClr>
              </a:outerShdw>
            </a:effectLst>
          </p:spPr>
          <p:txBody>
            <a:bodyPr wrap="none" anchor="ctr"/>
            <a:lstStyle/>
            <a:p>
              <a:pPr>
                <a:defRPr/>
              </a:pPr>
              <a:endParaRPr lang="en-US">
                <a:latin typeface="Garamond" pitchFamily="-112" charset="0"/>
                <a:ea typeface="+mn-ea"/>
                <a:cs typeface="+mn-cs"/>
              </a:endParaRPr>
            </a:p>
          </p:txBody>
        </p:sp>
        <p:grpSp>
          <p:nvGrpSpPr>
            <p:cNvPr id="143375" name="Group 12"/>
            <p:cNvGrpSpPr>
              <a:grpSpLocks/>
            </p:cNvGrpSpPr>
            <p:nvPr/>
          </p:nvGrpSpPr>
          <p:grpSpPr bwMode="auto">
            <a:xfrm>
              <a:off x="1896" y="1579"/>
              <a:ext cx="641" cy="76"/>
              <a:chOff x="1696" y="1995"/>
              <a:chExt cx="641" cy="76"/>
            </a:xfrm>
          </p:grpSpPr>
          <p:sp>
            <p:nvSpPr>
              <p:cNvPr id="134157" name="Freeform 13"/>
              <p:cNvSpPr>
                <a:spLocks/>
              </p:cNvSpPr>
              <p:nvPr/>
            </p:nvSpPr>
            <p:spPr bwMode="auto">
              <a:xfrm>
                <a:off x="1696" y="1995"/>
                <a:ext cx="641" cy="65"/>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2"/>
              </a:solidFill>
              <a:ln w="25400" cap="rnd" cmpd="sng">
                <a:solidFill>
                  <a:schemeClr val="accent2"/>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Garamond" pitchFamily="-112" charset="0"/>
                  <a:ea typeface="+mn-ea"/>
                  <a:cs typeface="+mn-cs"/>
                </a:endParaRPr>
              </a:p>
            </p:txBody>
          </p:sp>
          <p:sp>
            <p:nvSpPr>
              <p:cNvPr id="134158" name="Freeform 14"/>
              <p:cNvSpPr>
                <a:spLocks/>
              </p:cNvSpPr>
              <p:nvPr/>
            </p:nvSpPr>
            <p:spPr bwMode="auto">
              <a:xfrm>
                <a:off x="1786"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2"/>
              </a:solidFill>
              <a:ln w="12700" cap="rnd" cmpd="sng">
                <a:solidFill>
                  <a:schemeClr val="accent2"/>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Garamond" pitchFamily="-112" charset="0"/>
                  <a:ea typeface="+mn-ea"/>
                  <a:cs typeface="+mn-cs"/>
                </a:endParaRPr>
              </a:p>
            </p:txBody>
          </p:sp>
        </p:grpSp>
      </p:grpSp>
      <p:sp>
        <p:nvSpPr>
          <p:cNvPr id="134159" name="Text Box 15"/>
          <p:cNvSpPr txBox="1">
            <a:spLocks noChangeArrowheads="1"/>
          </p:cNvSpPr>
          <p:nvPr/>
        </p:nvSpPr>
        <p:spPr bwMode="auto">
          <a:xfrm>
            <a:off x="511175" y="4811713"/>
            <a:ext cx="8328025" cy="830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fontAlgn="base">
              <a:spcBef>
                <a:spcPct val="0"/>
              </a:spcBef>
              <a:defRPr/>
            </a:pPr>
            <a:r>
              <a:rPr lang="en-US" sz="2400" b="1">
                <a:solidFill>
                  <a:srgbClr val="FFEA18"/>
                </a:solidFill>
                <a:effectLst/>
                <a:latin typeface="Comic Sans MS" charset="0"/>
              </a:rPr>
              <a:t>Từ Giêricô...</a:t>
            </a:r>
          </a:p>
          <a:p>
            <a:pPr algn="ctr" fontAlgn="base">
              <a:spcBef>
                <a:spcPct val="0"/>
              </a:spcBef>
              <a:defRPr/>
            </a:pPr>
            <a:r>
              <a:rPr lang="en-US" sz="2400" b="1">
                <a:solidFill>
                  <a:srgbClr val="FFEA18"/>
                </a:solidFill>
                <a:effectLst/>
                <a:latin typeface="Comic Sans MS" charset="0"/>
              </a:rPr>
              <a:t>Nhìn ngang sông Giô-đanh về phía Núi Nêbô</a:t>
            </a:r>
          </a:p>
        </p:txBody>
      </p:sp>
      <p:sp>
        <p:nvSpPr>
          <p:cNvPr id="134160" name="Rectangle 1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ea typeface="MS PGothic" charset="0"/>
                <a:cs typeface="MS PGothic" charset="0"/>
              </a:rPr>
              <a:t>25</a:t>
            </a:r>
          </a:p>
        </p:txBody>
      </p:sp>
      <p:sp>
        <p:nvSpPr>
          <p:cNvPr id="143370" name="Text Box 35"/>
          <p:cNvSpPr txBox="1">
            <a:spLocks noChangeArrowheads="1"/>
          </p:cNvSpPr>
          <p:nvPr/>
        </p:nvSpPr>
        <p:spPr bwMode="auto">
          <a:xfrm>
            <a:off x="6992938"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effectLst/>
                <a:latin typeface="Arial" charset="0"/>
              </a:rPr>
              <a:t>Handbook pg. 26-29</a:t>
            </a:r>
          </a:p>
        </p:txBody>
      </p:sp>
      <p:sp>
        <p:nvSpPr>
          <p:cNvPr id="134180" name="Rectangle 36"/>
          <p:cNvSpPr>
            <a:spLocks noGrp="1" noChangeArrowheads="1"/>
          </p:cNvSpPr>
          <p:nvPr>
            <p:ph type="title" idx="4294967295"/>
          </p:nvPr>
        </p:nvSpPr>
        <p:spPr bwMode="auto">
          <a:xfrm>
            <a:off x="762000" y="0"/>
            <a:ext cx="7772400" cy="685800"/>
          </a:xfrm>
          <a:prstGeom prst="rect">
            <a:avLst/>
          </a:prstGeom>
          <a:solidFill>
            <a:schemeClr val="accent2"/>
          </a:solidFill>
          <a:ln>
            <a:miter lim="800000"/>
            <a:headEnd/>
            <a:tailEnd/>
          </a:ln>
        </p:spPr>
        <p:txBody>
          <a:bodyPr/>
          <a:lstStyle/>
          <a:p>
            <a:pPr algn="ctr" eaLnBrk="1" hangingPunct="1">
              <a:defRPr/>
            </a:pPr>
            <a:r>
              <a:rPr lang="en-US">
                <a:latin typeface="Times" charset="0"/>
              </a:rPr>
              <a:t>Vùng Đất Phì nhiêu</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dissolve">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4151"/>
                                        </p:tgtEl>
                                        <p:attrNameLst>
                                          <p:attrName>style.visibility</p:attrName>
                                        </p:attrNameLst>
                                      </p:cBhvr>
                                      <p:to>
                                        <p:strVal val="visible"/>
                                      </p:to>
                                    </p:set>
                                    <p:animEffect transition="in" filter="dissolve">
                                      <p:cBhvr>
                                        <p:cTn id="12" dur="500"/>
                                        <p:tgtEl>
                                          <p:spTgt spid="134151"/>
                                        </p:tgtEl>
                                      </p:cBhvr>
                                    </p:animEffect>
                                  </p:childTnLst>
                                </p:cTn>
                              </p:par>
                            </p:childTnLst>
                          </p:cTn>
                        </p:par>
                        <p:par>
                          <p:cTn id="13" fill="hold" nodeType="afterGroup">
                            <p:stCondLst>
                              <p:cond delay="500"/>
                            </p:stCondLst>
                            <p:childTnLst>
                              <p:par>
                                <p:cTn id="14" presetID="9" presetClass="entr" presetSubtype="0" fill="hold" grpId="0" nodeType="afterEffect">
                                  <p:stCondLst>
                                    <p:cond delay="100"/>
                                  </p:stCondLst>
                                  <p:childTnLst>
                                    <p:set>
                                      <p:cBhvr>
                                        <p:cTn id="15" dur="1" fill="hold">
                                          <p:stCondLst>
                                            <p:cond delay="0"/>
                                          </p:stCondLst>
                                        </p:cTn>
                                        <p:tgtEl>
                                          <p:spTgt spid="134159"/>
                                        </p:tgtEl>
                                        <p:attrNameLst>
                                          <p:attrName>style.visibility</p:attrName>
                                        </p:attrNameLst>
                                      </p:cBhvr>
                                      <p:to>
                                        <p:strVal val="visible"/>
                                      </p:to>
                                    </p:set>
                                    <p:animEffect transition="in" filter="dissolve">
                                      <p:cBhvr>
                                        <p:cTn id="16" dur="500"/>
                                        <p:tgtEl>
                                          <p:spTgt spid="134159"/>
                                        </p:tgtEl>
                                      </p:cBhvr>
                                    </p:animEffect>
                                  </p:childTnLst>
                                </p:cTn>
                              </p:par>
                            </p:childTnLst>
                          </p:cTn>
                        </p:par>
                        <p:par>
                          <p:cTn id="17" fill="hold" nodeType="afterGroup">
                            <p:stCondLst>
                              <p:cond delay="1100"/>
                            </p:stCondLst>
                            <p:childTnLst>
                              <p:par>
                                <p:cTn id="18" presetID="9"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utoUpdateAnimBg="0"/>
      <p:bldP spid="13415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19811" name="Rectangle 3"/>
          <p:cNvSpPr>
            <a:spLocks noGrp="1" noChangeArrowheads="1"/>
          </p:cNvSpPr>
          <p:nvPr>
            <p:ph type="title"/>
          </p:nvPr>
        </p:nvSpPr>
        <p:spPr>
          <a:xfrm>
            <a:off x="0" y="228600"/>
            <a:ext cx="2971800" cy="1143000"/>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pic>
        <p:nvPicPr>
          <p:cNvPr id="119812" name="Picture 4" descr="photo of Kiltimagh in County Mayo, Irland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3773488"/>
            <a:ext cx="4495800" cy="3008312"/>
          </a:xfrm>
          <a:noFill/>
          <a:extLst>
            <a:ext uri="{909E8E84-426E-40dd-AFC4-6F175D3DCCD1}">
              <a14:hiddenFill xmlns:a14="http://schemas.microsoft.com/office/drawing/2010/main" xmlns="">
                <a:solidFill>
                  <a:srgbClr val="FFFFFF"/>
                </a:solidFill>
              </a14:hiddenFill>
            </a:ext>
          </a:extLst>
        </p:spPr>
      </p:pic>
      <p:sp>
        <p:nvSpPr>
          <p:cNvPr id="119813" name="Rectangle 5"/>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45413" name="Text Box 6"/>
          <p:cNvSpPr txBox="1">
            <a:spLocks noChangeArrowheads="1"/>
          </p:cNvSpPr>
          <p:nvPr/>
        </p:nvSpPr>
        <p:spPr bwMode="auto">
          <a:xfrm>
            <a:off x="2971800" y="228600"/>
            <a:ext cx="2895600" cy="1066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Đời sống thời</a:t>
            </a:r>
            <a:br>
              <a:rPr lang="en-US" sz="3200" b="1">
                <a:effectLst/>
              </a:rPr>
            </a:br>
            <a:r>
              <a:rPr lang="en-US" sz="3200" b="1">
                <a:effectLst/>
              </a:rPr>
              <a:t> Israel cổ đại</a:t>
            </a:r>
          </a:p>
        </p:txBody>
      </p:sp>
      <p:sp>
        <p:nvSpPr>
          <p:cNvPr id="119815" name="Freeform 7"/>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9816" name="Freeform 8"/>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9817" name="Freeform 9"/>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19818" name="Freeform 10"/>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45418" name="Text Box 11"/>
          <p:cNvSpPr txBox="1">
            <a:spLocks noChangeArrowheads="1"/>
          </p:cNvSpPr>
          <p:nvPr/>
        </p:nvSpPr>
        <p:spPr bwMode="auto">
          <a:xfrm>
            <a:off x="381000" y="2101850"/>
            <a:ext cx="34639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40 thành phố lớn</a:t>
            </a:r>
          </a:p>
        </p:txBody>
      </p:sp>
      <p:sp>
        <p:nvSpPr>
          <p:cNvPr id="119820" name="Text Box 12"/>
          <p:cNvSpPr txBox="1">
            <a:spLocks noChangeArrowheads="1"/>
          </p:cNvSpPr>
          <p:nvPr/>
        </p:nvSpPr>
        <p:spPr bwMode="auto">
          <a:xfrm>
            <a:off x="5257800" y="2101850"/>
            <a:ext cx="3381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1"/>
                </a:solidFill>
                <a:effectLst/>
              </a:rPr>
              <a:t>310 Thị trấn nhỏ</a:t>
            </a:r>
          </a:p>
        </p:txBody>
      </p:sp>
      <p:pic>
        <p:nvPicPr>
          <p:cNvPr id="119821" name="Picture 13" descr="wpe2.jpg (20410 bytes)"/>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3870325"/>
            <a:ext cx="4648200" cy="3368675"/>
          </a:xfrm>
          <a:noFill/>
          <a:extLst>
            <a:ext uri="{909E8E84-426E-40dd-AFC4-6F175D3DCCD1}">
              <a14:hiddenFill xmlns:a14="http://schemas.microsoft.com/office/drawing/2010/main" xmlns="">
                <a:solidFill>
                  <a:srgbClr val="FFFFFF"/>
                </a:solidFill>
              </a14:hiddenFill>
            </a:ext>
          </a:extLst>
        </p:spPr>
      </p:pic>
      <p:grpSp>
        <p:nvGrpSpPr>
          <p:cNvPr id="2" name="Group 14"/>
          <p:cNvGrpSpPr>
            <a:grpSpLocks/>
          </p:cNvGrpSpPr>
          <p:nvPr/>
        </p:nvGrpSpPr>
        <p:grpSpPr bwMode="auto">
          <a:xfrm>
            <a:off x="0" y="2743200"/>
            <a:ext cx="5181600" cy="1909763"/>
            <a:chOff x="192" y="1680"/>
            <a:chExt cx="4944" cy="2451"/>
          </a:xfrm>
        </p:grpSpPr>
        <p:pic>
          <p:nvPicPr>
            <p:cNvPr id="145424" name="Picture 15" descr="CaesareaDock"/>
            <p:cNvPicPr>
              <a:picLocks noChangeAspect="1" noChangeArrowheads="1"/>
            </p:cNvPicPr>
            <p:nvPr/>
          </p:nvPicPr>
          <p:blipFill>
            <a:blip r:embed="rId6">
              <a:extLst>
                <a:ext uri="{28A0092B-C50C-407E-A947-70E740481C1C}">
                  <a14:useLocalDpi xmlns:a14="http://schemas.microsoft.com/office/drawing/2010/main" val="0"/>
                </a:ext>
              </a:extLst>
            </a:blip>
            <a:srcRect r="3738"/>
            <a:stretch>
              <a:fillRect/>
            </a:stretch>
          </p:blipFill>
          <p:spPr bwMode="auto">
            <a:xfrm>
              <a:off x="192" y="1680"/>
              <a:ext cx="4944"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25" name="Picture 16" descr="CaesareaDock"/>
            <p:cNvPicPr>
              <a:picLocks noChangeAspect="1" noChangeArrowheads="1"/>
            </p:cNvPicPr>
            <p:nvPr/>
          </p:nvPicPr>
          <p:blipFill>
            <a:blip r:embed="rId6">
              <a:extLst>
                <a:ext uri="{28A0092B-C50C-407E-A947-70E740481C1C}">
                  <a14:useLocalDpi xmlns:a14="http://schemas.microsoft.com/office/drawing/2010/main" val="0"/>
                </a:ext>
              </a:extLst>
            </a:blip>
            <a:srcRect l="33644"/>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9825" name="Text Box 17"/>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2</a:t>
            </a:r>
          </a:p>
        </p:txBody>
      </p:sp>
      <p:sp>
        <p:nvSpPr>
          <p:cNvPr id="119826" name="Text Box 18"/>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821"/>
                                        </p:tgtEl>
                                        <p:attrNameLst>
                                          <p:attrName>style.visibility</p:attrName>
                                        </p:attrNameLst>
                                      </p:cBhvr>
                                      <p:to>
                                        <p:strVal val="visible"/>
                                      </p:to>
                                    </p:set>
                                    <p:animEffect transition="in" filter="dissolve">
                                      <p:cBhvr>
                                        <p:cTn id="7" dur="500"/>
                                        <p:tgtEl>
                                          <p:spTgt spid="119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9820"/>
                                        </p:tgtEl>
                                        <p:attrNameLst>
                                          <p:attrName>style.visibility</p:attrName>
                                        </p:attrNameLst>
                                      </p:cBhvr>
                                      <p:to>
                                        <p:strVal val="visible"/>
                                      </p:to>
                                    </p:set>
                                    <p:animEffect transition="in" filter="wipe(down)">
                                      <p:cBhvr>
                                        <p:cTn id="20" dur="500"/>
                                        <p:tgtEl>
                                          <p:spTgt spid="1198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19812"/>
                                        </p:tgtEl>
                                        <p:attrNameLst>
                                          <p:attrName>style.visibility</p:attrName>
                                        </p:attrNameLst>
                                      </p:cBhvr>
                                      <p:to>
                                        <p:strVal val="visible"/>
                                      </p:to>
                                    </p:set>
                                    <p:animEffect transition="in" filter="dissolve">
                                      <p:cBhvr>
                                        <p:cTn id="25"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20835" name="Rectangle 3"/>
          <p:cNvSpPr>
            <a:spLocks noGrp="1" noChangeArrowheads="1"/>
          </p:cNvSpPr>
          <p:nvPr>
            <p:ph type="title"/>
          </p:nvPr>
        </p:nvSpPr>
        <p:spPr>
          <a:xfrm>
            <a:off x="0" y="228600"/>
            <a:ext cx="2971800" cy="1096963"/>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pic>
        <p:nvPicPr>
          <p:cNvPr id="120836" name="Picture 4" descr="exhaus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154738" y="3810000"/>
            <a:ext cx="2989262" cy="3048000"/>
          </a:xfrm>
          <a:noFill/>
          <a:extLst>
            <a:ext uri="{909E8E84-426E-40dd-AFC4-6F175D3DCCD1}">
              <a14:hiddenFill xmlns:a14="http://schemas.microsoft.com/office/drawing/2010/main" xmlns="">
                <a:solidFill>
                  <a:srgbClr val="FFFFFF"/>
                </a:solidFill>
              </a14:hiddenFill>
            </a:ext>
          </a:extLst>
        </p:spPr>
      </p:pic>
      <p:sp>
        <p:nvSpPr>
          <p:cNvPr id="120837" name="Rectangle 5"/>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47461" name="Text Box 6"/>
          <p:cNvSpPr txBox="1">
            <a:spLocks noChangeArrowheads="1"/>
          </p:cNvSpPr>
          <p:nvPr/>
        </p:nvSpPr>
        <p:spPr bwMode="auto">
          <a:xfrm>
            <a:off x="2971800" y="228600"/>
            <a:ext cx="2895600" cy="1066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Đời sống thời</a:t>
            </a:r>
            <a:br>
              <a:rPr lang="en-US" sz="3200" b="1">
                <a:effectLst/>
              </a:rPr>
            </a:br>
            <a:r>
              <a:rPr lang="en-US" sz="3200" b="1">
                <a:effectLst/>
              </a:rPr>
              <a:t> Israel cổ đại</a:t>
            </a:r>
          </a:p>
        </p:txBody>
      </p:sp>
      <p:sp>
        <p:nvSpPr>
          <p:cNvPr id="120839" name="Freeform 7"/>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0840" name="Freeform 8"/>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0841" name="Freeform 9"/>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0842" name="Freeform 10"/>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0843" name="Text Box 11"/>
          <p:cNvSpPr txBox="1">
            <a:spLocks noChangeArrowheads="1"/>
          </p:cNvSpPr>
          <p:nvPr/>
        </p:nvSpPr>
        <p:spPr bwMode="auto">
          <a:xfrm>
            <a:off x="381000" y="1600200"/>
            <a:ext cx="2936875" cy="114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Dễ dàng,</a:t>
            </a:r>
          </a:p>
          <a:p>
            <a:pPr>
              <a:lnSpc>
                <a:spcPct val="40000"/>
              </a:lnSpc>
            </a:pPr>
            <a:r>
              <a:rPr lang="en-US" b="1">
                <a:solidFill>
                  <a:srgbClr val="FF0000"/>
                </a:solidFill>
                <a:effectLst/>
              </a:rPr>
              <a:t>Có thể dự báo</a:t>
            </a:r>
          </a:p>
        </p:txBody>
      </p:sp>
      <p:sp>
        <p:nvSpPr>
          <p:cNvPr id="120844" name="Text Box 12"/>
          <p:cNvSpPr txBox="1">
            <a:spLocks noChangeArrowheads="1"/>
          </p:cNvSpPr>
          <p:nvPr/>
        </p:nvSpPr>
        <p:spPr bwMode="auto">
          <a:xfrm>
            <a:off x="5867400" y="1600200"/>
            <a:ext cx="2847975"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1"/>
                </a:solidFill>
                <a:effectLst/>
              </a:rPr>
              <a:t>Khó sống,</a:t>
            </a:r>
          </a:p>
          <a:p>
            <a:r>
              <a:rPr lang="en-US" b="1">
                <a:solidFill>
                  <a:schemeClr val="bg1"/>
                </a:solidFill>
                <a:effectLst/>
              </a:rPr>
              <a:t>khó đoán</a:t>
            </a:r>
          </a:p>
        </p:txBody>
      </p:sp>
      <p:pic>
        <p:nvPicPr>
          <p:cNvPr id="120845" name="Picture 13" descr="easy">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0" y="2743200"/>
            <a:ext cx="2819400" cy="2633663"/>
          </a:xfrm>
        </p:spPr>
      </p:pic>
      <p:sp>
        <p:nvSpPr>
          <p:cNvPr id="120846"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2</a:t>
            </a:r>
          </a:p>
        </p:txBody>
      </p:sp>
      <p:sp>
        <p:nvSpPr>
          <p:cNvPr id="120847"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0845"/>
                                        </p:tgtEl>
                                        <p:attrNameLst>
                                          <p:attrName>style.visibility</p:attrName>
                                        </p:attrNameLst>
                                      </p:cBhvr>
                                      <p:to>
                                        <p:strVal val="visible"/>
                                      </p:to>
                                    </p:set>
                                    <p:animEffect transition="in" filter="dissolve">
                                      <p:cBhvr>
                                        <p:cTn id="7" dur="500"/>
                                        <p:tgtEl>
                                          <p:spTgt spid="120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0843"/>
                                        </p:tgtEl>
                                        <p:attrNameLst>
                                          <p:attrName>style.visibility</p:attrName>
                                        </p:attrNameLst>
                                      </p:cBhvr>
                                      <p:to>
                                        <p:strVal val="visible"/>
                                      </p:to>
                                    </p:set>
                                    <p:animEffect transition="in" filter="wipe(down)">
                                      <p:cBhvr>
                                        <p:cTn id="12" dur="500"/>
                                        <p:tgtEl>
                                          <p:spTgt spid="1208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0836"/>
                                        </p:tgtEl>
                                        <p:attrNameLst>
                                          <p:attrName>style.visibility</p:attrName>
                                        </p:attrNameLst>
                                      </p:cBhvr>
                                      <p:to>
                                        <p:strVal val="visible"/>
                                      </p:to>
                                    </p:set>
                                    <p:animEffect transition="in" filter="dissolve">
                                      <p:cBhvr>
                                        <p:cTn id="17" dur="500"/>
                                        <p:tgtEl>
                                          <p:spTgt spid="1208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0844"/>
                                        </p:tgtEl>
                                        <p:attrNameLst>
                                          <p:attrName>style.visibility</p:attrName>
                                        </p:attrNameLst>
                                      </p:cBhvr>
                                      <p:to>
                                        <p:strVal val="visible"/>
                                      </p:to>
                                    </p:set>
                                    <p:animEffect transition="in" filter="wipe(down)">
                                      <p:cBhvr>
                                        <p:cTn id="22" dur="500"/>
                                        <p:tgtEl>
                                          <p:spTgt spid="120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3" grpId="0"/>
      <p:bldP spid="1208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title"/>
          </p:nvPr>
        </p:nvSpPr>
        <p:spPr>
          <a:xfrm>
            <a:off x="0" y="228600"/>
            <a:ext cx="2971800" cy="1096963"/>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pic>
        <p:nvPicPr>
          <p:cNvPr id="121860" name="Picture 4" descr="oregon-plains-5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068888" y="3614738"/>
            <a:ext cx="4075112" cy="2786062"/>
          </a:xfrm>
          <a:noFill/>
          <a:extLst>
            <a:ext uri="{909E8E84-426E-40dd-AFC4-6F175D3DCCD1}">
              <a14:hiddenFill xmlns:a14="http://schemas.microsoft.com/office/drawing/2010/main" xmlns="">
                <a:solidFill>
                  <a:srgbClr val="FFFFFF"/>
                </a:solidFill>
              </a14:hiddenFill>
            </a:ext>
          </a:extLst>
        </p:spPr>
      </p:pic>
      <p:sp>
        <p:nvSpPr>
          <p:cNvPr id="121861" name="Rectangle 5"/>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49509" name="Text Box 6"/>
          <p:cNvSpPr txBox="1">
            <a:spLocks noChangeArrowheads="1"/>
          </p:cNvSpPr>
          <p:nvPr/>
        </p:nvSpPr>
        <p:spPr bwMode="auto">
          <a:xfrm>
            <a:off x="2971800" y="228600"/>
            <a:ext cx="2895600" cy="1066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Đời sống thời</a:t>
            </a:r>
            <a:br>
              <a:rPr lang="en-US" sz="3200" b="1">
                <a:effectLst/>
              </a:rPr>
            </a:br>
            <a:r>
              <a:rPr lang="en-US" sz="3200" b="1">
                <a:effectLst/>
              </a:rPr>
              <a:t> Israel cổ đại</a:t>
            </a:r>
          </a:p>
        </p:txBody>
      </p:sp>
      <p:sp>
        <p:nvSpPr>
          <p:cNvPr id="121863" name="Freeform 7"/>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1864" name="Freeform 8"/>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1865" name="Freeform 9"/>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1866" name="Freeform 10"/>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1867" name="Text Box 11"/>
          <p:cNvSpPr txBox="1">
            <a:spLocks noChangeArrowheads="1"/>
          </p:cNvSpPr>
          <p:nvPr/>
        </p:nvSpPr>
        <p:spPr bwMode="auto">
          <a:xfrm>
            <a:off x="0" y="1484313"/>
            <a:ext cx="3779838" cy="92392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r>
              <a:rPr lang="en-US" b="1">
                <a:solidFill>
                  <a:srgbClr val="FF0000"/>
                </a:solidFill>
                <a:effectLst/>
              </a:rPr>
              <a:t>Buôn bán, </a:t>
            </a:r>
          </a:p>
          <a:p>
            <a:pPr>
              <a:lnSpc>
                <a:spcPct val="50000"/>
              </a:lnSpc>
            </a:pPr>
            <a:r>
              <a:rPr lang="en-US" b="1">
                <a:solidFill>
                  <a:srgbClr val="FF0000"/>
                </a:solidFill>
                <a:effectLst/>
              </a:rPr>
              <a:t>sầm uất, quốc tế</a:t>
            </a:r>
          </a:p>
        </p:txBody>
      </p:sp>
      <p:sp>
        <p:nvSpPr>
          <p:cNvPr id="121868" name="Text Box 12"/>
          <p:cNvSpPr txBox="1">
            <a:spLocks noChangeArrowheads="1"/>
          </p:cNvSpPr>
          <p:nvPr/>
        </p:nvSpPr>
        <p:spPr bwMode="auto">
          <a:xfrm>
            <a:off x="5867400" y="1295400"/>
            <a:ext cx="334645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Cô lập, yêntĩnh,</a:t>
            </a:r>
          </a:p>
          <a:p>
            <a:pPr>
              <a:lnSpc>
                <a:spcPct val="50000"/>
              </a:lnSpc>
            </a:pPr>
            <a:r>
              <a:rPr lang="en-US" b="1">
                <a:solidFill>
                  <a:schemeClr val="bg1"/>
                </a:solidFill>
                <a:effectLst/>
              </a:rPr>
              <a:t>Chủ nghĩa dân tộc</a:t>
            </a:r>
          </a:p>
        </p:txBody>
      </p:sp>
      <p:pic>
        <p:nvPicPr>
          <p:cNvPr id="121869" name="Picture 13" descr="HK-Ph26a-very-busy-street"/>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2743200"/>
            <a:ext cx="4267200" cy="3200400"/>
          </a:xfrm>
          <a:noFill/>
          <a:extLst>
            <a:ext uri="{909E8E84-426E-40dd-AFC4-6F175D3DCCD1}">
              <a14:hiddenFill xmlns:a14="http://schemas.microsoft.com/office/drawing/2010/main" xmlns="">
                <a:solidFill>
                  <a:srgbClr val="FFFFFF"/>
                </a:solidFill>
              </a14:hiddenFill>
            </a:ext>
          </a:extLst>
        </p:spPr>
      </p:pic>
      <p:sp>
        <p:nvSpPr>
          <p:cNvPr id="121870"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2</a:t>
            </a:r>
          </a:p>
        </p:txBody>
      </p:sp>
      <p:sp>
        <p:nvSpPr>
          <p:cNvPr id="121871"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1869"/>
                                        </p:tgtEl>
                                        <p:attrNameLst>
                                          <p:attrName>style.visibility</p:attrName>
                                        </p:attrNameLst>
                                      </p:cBhvr>
                                      <p:to>
                                        <p:strVal val="visible"/>
                                      </p:to>
                                    </p:set>
                                    <p:animEffect transition="in" filter="dissolve">
                                      <p:cBhvr>
                                        <p:cTn id="7" dur="500"/>
                                        <p:tgtEl>
                                          <p:spTgt spid="121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dissolve">
                                      <p:cBhvr>
                                        <p:cTn id="12" dur="5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1867"/>
                                        </p:tgtEl>
                                        <p:attrNameLst>
                                          <p:attrName>style.visibility</p:attrName>
                                        </p:attrNameLst>
                                      </p:cBhvr>
                                      <p:to>
                                        <p:strVal val="visible"/>
                                      </p:to>
                                    </p:set>
                                    <p:animEffect transition="in" filter="wipe(down)">
                                      <p:cBhvr>
                                        <p:cTn id="17" dur="500"/>
                                        <p:tgtEl>
                                          <p:spTgt spid="1218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1868"/>
                                        </p:tgtEl>
                                        <p:attrNameLst>
                                          <p:attrName>style.visibility</p:attrName>
                                        </p:attrNameLst>
                                      </p:cBhvr>
                                      <p:to>
                                        <p:strVal val="visible"/>
                                      </p:to>
                                    </p:set>
                                    <p:animEffect transition="in" filter="wipe(down)">
                                      <p:cBhvr>
                                        <p:cTn id="22" dur="500"/>
                                        <p:tgtEl>
                                          <p:spTgt spid="121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7" grpId="0" animBg="1"/>
      <p:bldP spid="12186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22883" name="Rectangle 3"/>
          <p:cNvSpPr>
            <a:spLocks noGrp="1" noChangeArrowheads="1"/>
          </p:cNvSpPr>
          <p:nvPr>
            <p:ph type="title"/>
          </p:nvPr>
        </p:nvSpPr>
        <p:spPr>
          <a:xfrm>
            <a:off x="0" y="228600"/>
            <a:ext cx="2971800" cy="1096963"/>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sp>
        <p:nvSpPr>
          <p:cNvPr id="122884"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51556" name="Text Box 5"/>
          <p:cNvSpPr txBox="1">
            <a:spLocks noChangeArrowheads="1"/>
          </p:cNvSpPr>
          <p:nvPr/>
        </p:nvSpPr>
        <p:spPr bwMode="auto">
          <a:xfrm>
            <a:off x="2971800" y="228600"/>
            <a:ext cx="2895600" cy="1066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Đời sống thời</a:t>
            </a:r>
            <a:br>
              <a:rPr lang="en-US" sz="3200" b="1">
                <a:effectLst/>
              </a:rPr>
            </a:br>
            <a:r>
              <a:rPr lang="en-US" sz="3200" b="1">
                <a:effectLst/>
              </a:rPr>
              <a:t> Israel cổ đại</a:t>
            </a:r>
          </a:p>
        </p:txBody>
      </p:sp>
      <p:sp>
        <p:nvSpPr>
          <p:cNvPr id="122886"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2887"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2888"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2889"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2890" name="Text Box 10"/>
          <p:cNvSpPr txBox="1">
            <a:spLocks noChangeArrowheads="1"/>
          </p:cNvSpPr>
          <p:nvPr/>
        </p:nvSpPr>
        <p:spPr bwMode="auto">
          <a:xfrm>
            <a:off x="381000" y="1295400"/>
            <a:ext cx="2619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rgbClr val="FF0000"/>
              </a:solidFill>
              <a:effectLst/>
            </a:endParaRPr>
          </a:p>
          <a:p>
            <a:pPr>
              <a:lnSpc>
                <a:spcPct val="50000"/>
              </a:lnSpc>
            </a:pPr>
            <a:r>
              <a:rPr lang="en-US" b="1">
                <a:solidFill>
                  <a:srgbClr val="FF0000"/>
                </a:solidFill>
                <a:effectLst/>
              </a:rPr>
              <a:t>Chủ nghĩa </a:t>
            </a:r>
          </a:p>
          <a:p>
            <a:pPr>
              <a:lnSpc>
                <a:spcPct val="50000"/>
              </a:lnSpc>
            </a:pPr>
            <a:r>
              <a:rPr lang="en-US" b="1">
                <a:solidFill>
                  <a:srgbClr val="FF0000"/>
                </a:solidFill>
                <a:effectLst/>
              </a:rPr>
              <a:t>hỗn hợp,</a:t>
            </a:r>
          </a:p>
          <a:p>
            <a:pPr>
              <a:lnSpc>
                <a:spcPct val="50000"/>
              </a:lnSpc>
            </a:pPr>
            <a:r>
              <a:rPr lang="en-US" b="1">
                <a:solidFill>
                  <a:srgbClr val="FF0000"/>
                </a:solidFill>
                <a:effectLst/>
              </a:rPr>
              <a:t>Chủ nghĩa ngoại giáo</a:t>
            </a:r>
          </a:p>
        </p:txBody>
      </p:sp>
      <p:sp>
        <p:nvSpPr>
          <p:cNvPr id="122891" name="Text Box 11"/>
          <p:cNvSpPr txBox="1">
            <a:spLocks noChangeArrowheads="1"/>
          </p:cNvSpPr>
          <p:nvPr/>
        </p:nvSpPr>
        <p:spPr bwMode="auto">
          <a:xfrm>
            <a:off x="5486400" y="1295400"/>
            <a:ext cx="3432175"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Thanh sạch tôn giáo,</a:t>
            </a:r>
          </a:p>
          <a:p>
            <a:pPr>
              <a:lnSpc>
                <a:spcPct val="50000"/>
              </a:lnSpc>
            </a:pPr>
            <a:r>
              <a:rPr lang="en-US" b="1">
                <a:solidFill>
                  <a:schemeClr val="bg1"/>
                </a:solidFill>
                <a:effectLst/>
              </a:rPr>
              <a:t>Độc thần giáo</a:t>
            </a:r>
          </a:p>
        </p:txBody>
      </p:sp>
      <p:pic>
        <p:nvPicPr>
          <p:cNvPr id="122892" name="Picture 12" descr="t22blow"/>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86500" y="3429000"/>
            <a:ext cx="2579688" cy="3429000"/>
          </a:xfrm>
          <a:noFill/>
          <a:extLst>
            <a:ext uri="{909E8E84-426E-40dd-AFC4-6F175D3DCCD1}">
              <a14:hiddenFill xmlns:a14="http://schemas.microsoft.com/office/drawing/2010/main" xmlns="">
                <a:solidFill>
                  <a:srgbClr val="FFFFFF"/>
                </a:solidFill>
              </a14:hiddenFill>
            </a:ext>
          </a:extLst>
        </p:spPr>
      </p:pic>
      <p:pic>
        <p:nvPicPr>
          <p:cNvPr id="122893" name="Picture 13" descr="God of Light"/>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0" y="3857625"/>
            <a:ext cx="3733800" cy="3000375"/>
          </a:xfrm>
          <a:noFill/>
          <a:extLst>
            <a:ext uri="{909E8E84-426E-40dd-AFC4-6F175D3DCCD1}">
              <a14:hiddenFill xmlns:a14="http://schemas.microsoft.com/office/drawing/2010/main" xmlns="">
                <a:solidFill>
                  <a:srgbClr val="FFFFFF"/>
                </a:solidFill>
              </a14:hiddenFill>
            </a:ext>
          </a:extLst>
        </p:spPr>
      </p:pic>
      <p:sp>
        <p:nvSpPr>
          <p:cNvPr id="122894"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2</a:t>
            </a:r>
          </a:p>
        </p:txBody>
      </p:sp>
      <p:sp>
        <p:nvSpPr>
          <p:cNvPr id="122895"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2890"/>
                                        </p:tgtEl>
                                        <p:attrNameLst>
                                          <p:attrName>style.visibility</p:attrName>
                                        </p:attrNameLst>
                                      </p:cBhvr>
                                      <p:to>
                                        <p:strVal val="visible"/>
                                      </p:to>
                                    </p:set>
                                    <p:animEffect transition="in" filter="wipe(down)">
                                      <p:cBhvr>
                                        <p:cTn id="7" dur="500"/>
                                        <p:tgtEl>
                                          <p:spTgt spid="122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3"/>
                                        </p:tgtEl>
                                        <p:attrNameLst>
                                          <p:attrName>style.visibility</p:attrName>
                                        </p:attrNameLst>
                                      </p:cBhvr>
                                      <p:to>
                                        <p:strVal val="visible"/>
                                      </p:to>
                                    </p:set>
                                    <p:animEffect transition="in" filter="dissolve">
                                      <p:cBhvr>
                                        <p:cTn id="12" dur="500"/>
                                        <p:tgtEl>
                                          <p:spTgt spid="122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2891"/>
                                        </p:tgtEl>
                                        <p:attrNameLst>
                                          <p:attrName>style.visibility</p:attrName>
                                        </p:attrNameLst>
                                      </p:cBhvr>
                                      <p:to>
                                        <p:strVal val="visible"/>
                                      </p:to>
                                    </p:set>
                                    <p:animEffect transition="in" filter="wipe(down)">
                                      <p:cBhvr>
                                        <p:cTn id="17" dur="500"/>
                                        <p:tgtEl>
                                          <p:spTgt spid="1228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2892"/>
                                        </p:tgtEl>
                                        <p:attrNameLst>
                                          <p:attrName>style.visibility</p:attrName>
                                        </p:attrNameLst>
                                      </p:cBhvr>
                                      <p:to>
                                        <p:strVal val="visible"/>
                                      </p:to>
                                    </p:set>
                                    <p:animEffect transition="in" filter="dissolve">
                                      <p:cBhvr>
                                        <p:cTn id="22"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0" grpId="0"/>
      <p:bldP spid="12289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3907" name="Rectangle 3"/>
          <p:cNvSpPr>
            <a:spLocks noGrp="1" noChangeArrowheads="1"/>
          </p:cNvSpPr>
          <p:nvPr>
            <p:ph type="title"/>
          </p:nvPr>
        </p:nvSpPr>
        <p:spPr>
          <a:xfrm>
            <a:off x="76200" y="228600"/>
            <a:ext cx="2895600" cy="1066800"/>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sp>
        <p:nvSpPr>
          <p:cNvPr id="123908"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53604" name="Text Box 5"/>
          <p:cNvSpPr txBox="1">
            <a:spLocks noChangeArrowheads="1"/>
          </p:cNvSpPr>
          <p:nvPr/>
        </p:nvSpPr>
        <p:spPr bwMode="auto">
          <a:xfrm>
            <a:off x="2971800" y="228600"/>
            <a:ext cx="2895600" cy="1066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Đời sống thời</a:t>
            </a:r>
            <a:br>
              <a:rPr lang="en-US" sz="3200" b="1">
                <a:effectLst/>
              </a:rPr>
            </a:br>
            <a:r>
              <a:rPr lang="en-US" sz="3200" b="1">
                <a:effectLst/>
              </a:rPr>
              <a:t> Israel cổ đại</a:t>
            </a:r>
          </a:p>
        </p:txBody>
      </p:sp>
      <p:sp>
        <p:nvSpPr>
          <p:cNvPr id="123910"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3911"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3912"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3913"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3914" name="Text Box 10"/>
          <p:cNvSpPr txBox="1">
            <a:spLocks noChangeArrowheads="1"/>
          </p:cNvSpPr>
          <p:nvPr/>
        </p:nvSpPr>
        <p:spPr bwMode="auto">
          <a:xfrm>
            <a:off x="381000" y="1219200"/>
            <a:ext cx="2955925" cy="197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60000"/>
              </a:lnSpc>
            </a:pPr>
            <a:endParaRPr lang="en-US" b="1">
              <a:solidFill>
                <a:srgbClr val="FF0000"/>
              </a:solidFill>
              <a:effectLst/>
            </a:endParaRPr>
          </a:p>
          <a:p>
            <a:pPr>
              <a:lnSpc>
                <a:spcPct val="60000"/>
              </a:lnSpc>
            </a:pPr>
            <a:r>
              <a:rPr lang="en-US" b="1">
                <a:solidFill>
                  <a:srgbClr val="FF0000"/>
                </a:solidFill>
                <a:effectLst/>
              </a:rPr>
              <a:t>Israel chỉ kiểm soát </a:t>
            </a:r>
          </a:p>
          <a:p>
            <a:pPr>
              <a:lnSpc>
                <a:spcPct val="60000"/>
              </a:lnSpc>
            </a:pPr>
            <a:r>
              <a:rPr lang="en-US" b="1">
                <a:solidFill>
                  <a:srgbClr val="FF0000"/>
                </a:solidFill>
                <a:effectLst/>
              </a:rPr>
              <a:t>150 năm</a:t>
            </a:r>
          </a:p>
        </p:txBody>
      </p:sp>
      <p:sp>
        <p:nvSpPr>
          <p:cNvPr id="153610" name="Text Box 11"/>
          <p:cNvSpPr txBox="1">
            <a:spLocks noChangeArrowheads="1"/>
          </p:cNvSpPr>
          <p:nvPr/>
        </p:nvSpPr>
        <p:spPr bwMode="auto">
          <a:xfrm>
            <a:off x="5943600" y="1219200"/>
            <a:ext cx="2227263" cy="197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60000"/>
              </a:lnSpc>
            </a:pPr>
            <a:endParaRPr lang="en-US" b="1">
              <a:solidFill>
                <a:schemeClr val="bg1"/>
              </a:solidFill>
              <a:effectLst/>
            </a:endParaRPr>
          </a:p>
          <a:p>
            <a:pPr>
              <a:lnSpc>
                <a:spcPct val="60000"/>
              </a:lnSpc>
            </a:pPr>
            <a:r>
              <a:rPr lang="en-US" b="1">
                <a:solidFill>
                  <a:schemeClr val="bg1"/>
                </a:solidFill>
                <a:effectLst/>
              </a:rPr>
              <a:t>Israel kiểm soát</a:t>
            </a:r>
          </a:p>
          <a:p>
            <a:pPr>
              <a:lnSpc>
                <a:spcPct val="60000"/>
              </a:lnSpc>
            </a:pPr>
            <a:r>
              <a:rPr lang="en-US" b="1">
                <a:solidFill>
                  <a:schemeClr val="bg1"/>
                </a:solidFill>
                <a:effectLst/>
              </a:rPr>
              <a:t>1650 năm</a:t>
            </a:r>
          </a:p>
        </p:txBody>
      </p:sp>
      <p:pic>
        <p:nvPicPr>
          <p:cNvPr id="153611" name="Picture 12" descr="Sheep &amp; Go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3857625"/>
            <a:ext cx="4694237"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7" name="Picture 13" descr="manonchari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57625"/>
            <a:ext cx="4495800"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8"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a:effectLst>
                  <a:outerShdw blurRad="38100" dist="38100" dir="2700000" algn="tl">
                    <a:srgbClr val="000000"/>
                  </a:outerShdw>
                </a:effectLst>
              </a:rPr>
              <a:t>2</a:t>
            </a:r>
          </a:p>
        </p:txBody>
      </p:sp>
      <p:sp>
        <p:nvSpPr>
          <p:cNvPr id="123919"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914"/>
                                        </p:tgtEl>
                                        <p:attrNameLst>
                                          <p:attrName>style.visibility</p:attrName>
                                        </p:attrNameLst>
                                      </p:cBhvr>
                                      <p:to>
                                        <p:strVal val="visible"/>
                                      </p:to>
                                    </p:set>
                                    <p:animEffect transition="in" filter="wipe(down)">
                                      <p:cBhvr>
                                        <p:cTn id="7" dur="500"/>
                                        <p:tgtEl>
                                          <p:spTgt spid="123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123917"/>
                                        </p:tgtEl>
                                        <p:attrNameLst>
                                          <p:attrName>style.visibility</p:attrName>
                                        </p:attrNameLst>
                                      </p:cBhvr>
                                      <p:to>
                                        <p:strVal val="visible"/>
                                      </p:to>
                                    </p:set>
                                    <p:anim calcmode="lin" valueType="num">
                                      <p:cBhvr>
                                        <p:cTn id="12" dur="1000" fill="hold"/>
                                        <p:tgtEl>
                                          <p:spTgt spid="123917"/>
                                        </p:tgtEl>
                                        <p:attrNameLst>
                                          <p:attrName>ppt_w</p:attrName>
                                        </p:attrNameLst>
                                      </p:cBhvr>
                                      <p:tavLst>
                                        <p:tav tm="0">
                                          <p:val>
                                            <p:fltVal val="0"/>
                                          </p:val>
                                        </p:tav>
                                        <p:tav tm="100000">
                                          <p:val>
                                            <p:strVal val="#ppt_w"/>
                                          </p:val>
                                        </p:tav>
                                      </p:tavLst>
                                    </p:anim>
                                    <p:anim calcmode="lin" valueType="num">
                                      <p:cBhvr>
                                        <p:cTn id="13" dur="1000" fill="hold"/>
                                        <p:tgtEl>
                                          <p:spTgt spid="123917"/>
                                        </p:tgtEl>
                                        <p:attrNameLst>
                                          <p:attrName>ppt_h</p:attrName>
                                        </p:attrNameLst>
                                      </p:cBhvr>
                                      <p:tavLst>
                                        <p:tav tm="0">
                                          <p:val>
                                            <p:fltVal val="0"/>
                                          </p:val>
                                        </p:tav>
                                        <p:tav tm="100000">
                                          <p:val>
                                            <p:strVal val="#ppt_h"/>
                                          </p:val>
                                        </p:tav>
                                      </p:tavLst>
                                    </p:anim>
                                    <p:anim calcmode="lin" valueType="num">
                                      <p:cBhvr>
                                        <p:cTn id="14" dur="1000" fill="hold"/>
                                        <p:tgtEl>
                                          <p:spTgt spid="12391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39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92515" name="Freeform 3"/>
          <p:cNvSpPr>
            <a:spLocks/>
          </p:cNvSpPr>
          <p:nvPr/>
        </p:nvSpPr>
        <p:spPr bwMode="auto">
          <a:xfrm>
            <a:off x="1752600" y="-711200"/>
            <a:ext cx="7747000" cy="8113713"/>
          </a:xfrm>
          <a:custGeom>
            <a:avLst/>
            <a:gdLst>
              <a:gd name="T0" fmla="*/ 360362 w 4880"/>
              <a:gd name="T1" fmla="*/ 7629526 h 5111"/>
              <a:gd name="T2" fmla="*/ 463550 w 4880"/>
              <a:gd name="T3" fmla="*/ 7561263 h 5111"/>
              <a:gd name="T4" fmla="*/ 1016000 w 4880"/>
              <a:gd name="T5" fmla="*/ 7405688 h 5111"/>
              <a:gd name="T6" fmla="*/ 1344612 w 4880"/>
              <a:gd name="T7" fmla="*/ 7267576 h 5111"/>
              <a:gd name="T8" fmla="*/ 1550987 w 4880"/>
              <a:gd name="T9" fmla="*/ 7197726 h 5111"/>
              <a:gd name="T10" fmla="*/ 1724025 w 4880"/>
              <a:gd name="T11" fmla="*/ 7043738 h 5111"/>
              <a:gd name="T12" fmla="*/ 1809750 w 4880"/>
              <a:gd name="T13" fmla="*/ 6888163 h 5111"/>
              <a:gd name="T14" fmla="*/ 1862138 w 4880"/>
              <a:gd name="T15" fmla="*/ 6784976 h 5111"/>
              <a:gd name="T16" fmla="*/ 2033587 w 4880"/>
              <a:gd name="T17" fmla="*/ 6456362 h 5111"/>
              <a:gd name="T18" fmla="*/ 2171700 w 4880"/>
              <a:gd name="T19" fmla="*/ 6042025 h 5111"/>
              <a:gd name="T20" fmla="*/ 2309812 w 4880"/>
              <a:gd name="T21" fmla="*/ 5715000 h 5111"/>
              <a:gd name="T22" fmla="*/ 2447925 w 4880"/>
              <a:gd name="T23" fmla="*/ 4713288 h 5111"/>
              <a:gd name="T24" fmla="*/ 2413000 w 4880"/>
              <a:gd name="T25" fmla="*/ 4748213 h 5111"/>
              <a:gd name="T26" fmla="*/ 2603500 w 4880"/>
              <a:gd name="T27" fmla="*/ 3903663 h 5111"/>
              <a:gd name="T28" fmla="*/ 2706687 w 4880"/>
              <a:gd name="T29" fmla="*/ 3557588 h 5111"/>
              <a:gd name="T30" fmla="*/ 2879725 w 4880"/>
              <a:gd name="T31" fmla="*/ 3419475 h 5111"/>
              <a:gd name="T32" fmla="*/ 2965450 w 4880"/>
              <a:gd name="T33" fmla="*/ 3351213 h 5111"/>
              <a:gd name="T34" fmla="*/ 3121025 w 4880"/>
              <a:gd name="T35" fmla="*/ 3281363 h 5111"/>
              <a:gd name="T36" fmla="*/ 3344863 w 4880"/>
              <a:gd name="T37" fmla="*/ 3333750 h 5111"/>
              <a:gd name="T38" fmla="*/ 3844925 w 4880"/>
              <a:gd name="T39" fmla="*/ 3368675 h 5111"/>
              <a:gd name="T40" fmla="*/ 3949700 w 4880"/>
              <a:gd name="T41" fmla="*/ 3213100 h 5111"/>
              <a:gd name="T42" fmla="*/ 4103687 w 4880"/>
              <a:gd name="T43" fmla="*/ 1987550 h 5111"/>
              <a:gd name="T44" fmla="*/ 4052887 w 4880"/>
              <a:gd name="T45" fmla="*/ 1660525 h 5111"/>
              <a:gd name="T46" fmla="*/ 4035425 w 4880"/>
              <a:gd name="T47" fmla="*/ 1073150 h 5111"/>
              <a:gd name="T48" fmla="*/ 4191000 w 4880"/>
              <a:gd name="T49" fmla="*/ 520700 h 5111"/>
              <a:gd name="T50" fmla="*/ 4691062 w 4880"/>
              <a:gd name="T51" fmla="*/ 487363 h 5111"/>
              <a:gd name="T52" fmla="*/ 5243512 w 4880"/>
              <a:gd name="T53" fmla="*/ 314325 h 5111"/>
              <a:gd name="T54" fmla="*/ 5156199 w 4880"/>
              <a:gd name="T55" fmla="*/ 349250 h 5111"/>
              <a:gd name="T56" fmla="*/ 5191124 w 4880"/>
              <a:gd name="T57" fmla="*/ 314325 h 5111"/>
              <a:gd name="T58" fmla="*/ 5329237 w 4880"/>
              <a:gd name="T59" fmla="*/ 193675 h 5111"/>
              <a:gd name="T60" fmla="*/ 5605462 w 4880"/>
              <a:gd name="T61" fmla="*/ 141288 h 5111"/>
              <a:gd name="T62" fmla="*/ 5622924 w 4880"/>
              <a:gd name="T63" fmla="*/ 73025 h 5111"/>
              <a:gd name="T64" fmla="*/ 5570537 w 4880"/>
              <a:gd name="T65" fmla="*/ 158750 h 5111"/>
              <a:gd name="T66" fmla="*/ 5708649 w 4880"/>
              <a:gd name="T67" fmla="*/ 73025 h 5111"/>
              <a:gd name="T68" fmla="*/ 6675438 w 4880"/>
              <a:gd name="T69" fmla="*/ 73025 h 5111"/>
              <a:gd name="T70" fmla="*/ 6778625 w 4880"/>
              <a:gd name="T71" fmla="*/ 38100 h 5111"/>
              <a:gd name="T72" fmla="*/ 7364413 w 4880"/>
              <a:gd name="T73" fmla="*/ 193675 h 5111"/>
              <a:gd name="T74" fmla="*/ 7537450 w 4880"/>
              <a:gd name="T75" fmla="*/ 349250 h 5111"/>
              <a:gd name="T76" fmla="*/ 7623175 w 4880"/>
              <a:gd name="T77" fmla="*/ 504825 h 5111"/>
              <a:gd name="T78" fmla="*/ 7572375 w 4880"/>
              <a:gd name="T79" fmla="*/ 1073150 h 5111"/>
              <a:gd name="T80" fmla="*/ 7658100 w 4880"/>
              <a:gd name="T81" fmla="*/ 2298700 h 5111"/>
              <a:gd name="T82" fmla="*/ 7658100 w 4880"/>
              <a:gd name="T83" fmla="*/ 4368800 h 5111"/>
              <a:gd name="T84" fmla="*/ 7623175 w 4880"/>
              <a:gd name="T85" fmla="*/ 6680201 h 5111"/>
              <a:gd name="T86" fmla="*/ 7451725 w 4880"/>
              <a:gd name="T87" fmla="*/ 7732713 h 5111"/>
              <a:gd name="T88" fmla="*/ 6434136 w 4880"/>
              <a:gd name="T89" fmla="*/ 8061326 h 5111"/>
              <a:gd name="T90" fmla="*/ 4138612 w 4880"/>
              <a:gd name="T91" fmla="*/ 8043863 h 5111"/>
              <a:gd name="T92" fmla="*/ 1827213 w 4880"/>
              <a:gd name="T93" fmla="*/ 7923213 h 5111"/>
              <a:gd name="T94" fmla="*/ 998537 w 4880"/>
              <a:gd name="T95" fmla="*/ 7820026 h 5111"/>
              <a:gd name="T96" fmla="*/ 222250 w 4880"/>
              <a:gd name="T97" fmla="*/ 7835901 h 5111"/>
              <a:gd name="T98" fmla="*/ 49212 w 4880"/>
              <a:gd name="T99" fmla="*/ 7732713 h 5111"/>
              <a:gd name="T100" fmla="*/ 292100 w 4880"/>
              <a:gd name="T101" fmla="*/ 7767638 h 5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80"/>
              <a:gd name="T154" fmla="*/ 0 h 5111"/>
              <a:gd name="T155" fmla="*/ 4880 w 4880"/>
              <a:gd name="T156" fmla="*/ 5111 h 5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a:defRPr/>
            </a:pPr>
            <a:endParaRPr lang="en-US">
              <a:ea typeface="MS PGothic" charset="0"/>
              <a:cs typeface="MS PGothic" charset="0"/>
            </a:endParaRPr>
          </a:p>
        </p:txBody>
      </p:sp>
      <p:sp>
        <p:nvSpPr>
          <p:cNvPr id="192516"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92517" name="Rectangle 5"/>
          <p:cNvSpPr>
            <a:spLocks noGrp="1" noChangeArrowheads="1"/>
          </p:cNvSpPr>
          <p:nvPr>
            <p:ph type="title"/>
          </p:nvPr>
        </p:nvSpPr>
        <p:spPr>
          <a:xfrm>
            <a:off x="0" y="228600"/>
            <a:ext cx="2971800" cy="1066800"/>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sp>
        <p:nvSpPr>
          <p:cNvPr id="192518" name="Rectangle 6"/>
          <p:cNvSpPr>
            <a:spLocks noChangeArrowheads="1"/>
          </p:cNvSpPr>
          <p:nvPr/>
        </p:nvSpPr>
        <p:spPr bwMode="auto">
          <a:xfrm>
            <a:off x="57912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92519"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92520"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92521" name="Freeform 9"/>
          <p:cNvSpPr>
            <a:spLocks/>
          </p:cNvSpPr>
          <p:nvPr/>
        </p:nvSpPr>
        <p:spPr bwMode="auto">
          <a:xfrm>
            <a:off x="-180975" y="1081088"/>
            <a:ext cx="6118225" cy="6130925"/>
          </a:xfrm>
          <a:custGeom>
            <a:avLst/>
            <a:gdLst>
              <a:gd name="T0" fmla="*/ 595313 w 3854"/>
              <a:gd name="T1" fmla="*/ 5595938 h 3862"/>
              <a:gd name="T2" fmla="*/ 1163638 w 3854"/>
              <a:gd name="T3" fmla="*/ 5543550 h 3862"/>
              <a:gd name="T4" fmla="*/ 1665288 w 3854"/>
              <a:gd name="T5" fmla="*/ 5440363 h 3862"/>
              <a:gd name="T6" fmla="*/ 1924050 w 3854"/>
              <a:gd name="T7" fmla="*/ 5302250 h 3862"/>
              <a:gd name="T8" fmla="*/ 2474913 w 3854"/>
              <a:gd name="T9" fmla="*/ 4957763 h 3862"/>
              <a:gd name="T10" fmla="*/ 2751138 w 3854"/>
              <a:gd name="T11" fmla="*/ 4664075 h 3862"/>
              <a:gd name="T12" fmla="*/ 2976563 w 3854"/>
              <a:gd name="T13" fmla="*/ 4319588 h 3862"/>
              <a:gd name="T14" fmla="*/ 3321051 w 3854"/>
              <a:gd name="T15" fmla="*/ 3817938 h 3862"/>
              <a:gd name="T16" fmla="*/ 3338513 w 3854"/>
              <a:gd name="T17" fmla="*/ 3767138 h 3862"/>
              <a:gd name="T18" fmla="*/ 3527426 w 3854"/>
              <a:gd name="T19" fmla="*/ 3422651 h 3862"/>
              <a:gd name="T20" fmla="*/ 3752851 w 3854"/>
              <a:gd name="T21" fmla="*/ 3076575 h 3862"/>
              <a:gd name="T22" fmla="*/ 3941763 w 3854"/>
              <a:gd name="T23" fmla="*/ 2370138 h 3862"/>
              <a:gd name="T24" fmla="*/ 4183063 w 3854"/>
              <a:gd name="T25" fmla="*/ 1506538 h 3862"/>
              <a:gd name="T26" fmla="*/ 4546600 w 3854"/>
              <a:gd name="T27" fmla="*/ 523875 h 3862"/>
              <a:gd name="T28" fmla="*/ 4684713 w 3854"/>
              <a:gd name="T29" fmla="*/ 144463 h 3862"/>
              <a:gd name="T30" fmla="*/ 4994275 w 3854"/>
              <a:gd name="T31" fmla="*/ 92075 h 3862"/>
              <a:gd name="T32" fmla="*/ 6011863 w 3854"/>
              <a:gd name="T33" fmla="*/ 420688 h 3862"/>
              <a:gd name="T34" fmla="*/ 5926138 w 3854"/>
              <a:gd name="T35" fmla="*/ 1438275 h 3862"/>
              <a:gd name="T36" fmla="*/ 5426075 w 3854"/>
              <a:gd name="T37" fmla="*/ 1558925 h 3862"/>
              <a:gd name="T38" fmla="*/ 5373688 w 3854"/>
              <a:gd name="T39" fmla="*/ 1455738 h 3862"/>
              <a:gd name="T40" fmla="*/ 4908550 w 3854"/>
              <a:gd name="T41" fmla="*/ 1593850 h 3862"/>
              <a:gd name="T42" fmla="*/ 4752975 w 3854"/>
              <a:gd name="T43" fmla="*/ 1714500 h 3862"/>
              <a:gd name="T44" fmla="*/ 4700588 w 3854"/>
              <a:gd name="T45" fmla="*/ 1817688 h 3862"/>
              <a:gd name="T46" fmla="*/ 4441825 w 3854"/>
              <a:gd name="T47" fmla="*/ 2714625 h 3862"/>
              <a:gd name="T48" fmla="*/ 4235450 w 3854"/>
              <a:gd name="T49" fmla="*/ 3973513 h 3862"/>
              <a:gd name="T50" fmla="*/ 4011613 w 3854"/>
              <a:gd name="T51" fmla="*/ 4802188 h 3862"/>
              <a:gd name="T52" fmla="*/ 3924301 w 3854"/>
              <a:gd name="T53" fmla="*/ 4957763 h 3862"/>
              <a:gd name="T54" fmla="*/ 3700463 w 3854"/>
              <a:gd name="T55" fmla="*/ 5267325 h 3862"/>
              <a:gd name="T56" fmla="*/ 3182937 w 3854"/>
              <a:gd name="T57" fmla="*/ 5492750 h 3862"/>
              <a:gd name="T58" fmla="*/ 2441575 w 3854"/>
              <a:gd name="T59" fmla="*/ 5699125 h 3862"/>
              <a:gd name="T60" fmla="*/ 2233613 w 3854"/>
              <a:gd name="T61" fmla="*/ 5872163 h 3862"/>
              <a:gd name="T62" fmla="*/ 2112963 w 3854"/>
              <a:gd name="T63" fmla="*/ 5992813 h 3862"/>
              <a:gd name="T64" fmla="*/ 1612900 w 3854"/>
              <a:gd name="T65" fmla="*/ 6130925 h 3862"/>
              <a:gd name="T66" fmla="*/ 7938 w 3854"/>
              <a:gd name="T67" fmla="*/ 5992813 h 3862"/>
              <a:gd name="T68" fmla="*/ 198437 w 3854"/>
              <a:gd name="T69" fmla="*/ 5734050 h 3862"/>
              <a:gd name="T70" fmla="*/ 284163 w 3854"/>
              <a:gd name="T71" fmla="*/ 5664200 h 3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54"/>
              <a:gd name="T109" fmla="*/ 0 h 3862"/>
              <a:gd name="T110" fmla="*/ 3854 w 3854"/>
              <a:gd name="T111" fmla="*/ 3862 h 38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58"/>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a:defRPr/>
            </a:pPr>
            <a:endParaRPr lang="en-US">
              <a:ea typeface="MS PGothic" charset="0"/>
              <a:cs typeface="MS PGothic" charset="0"/>
            </a:endParaRPr>
          </a:p>
        </p:txBody>
      </p:sp>
      <p:sp>
        <p:nvSpPr>
          <p:cNvPr id="192522" name="Freeform 10"/>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92523" name="Text Box 11" descr="Dotted diamond"/>
          <p:cNvSpPr txBox="1">
            <a:spLocks noChangeArrowheads="1"/>
          </p:cNvSpPr>
          <p:nvPr/>
        </p:nvSpPr>
        <p:spPr bwMode="auto">
          <a:xfrm>
            <a:off x="0" y="1600200"/>
            <a:ext cx="3000375" cy="2862263"/>
          </a:xfrm>
          <a:prstGeom prst="rect">
            <a:avLst/>
          </a:prstGeom>
          <a:pattFill prst="dotDmnd">
            <a:fgClr>
              <a:schemeClr val="accent1"/>
            </a:fgClr>
            <a:bgClr>
              <a:srgbClr val="FFFFFF"/>
            </a:bgClr>
          </a:pattFill>
          <a:ln w="9525">
            <a:solidFill>
              <a:srgbClr val="FF0000"/>
            </a:solid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b="1">
                <a:solidFill>
                  <a:srgbClr val="FF0000"/>
                </a:solidFill>
                <a:effectLst/>
              </a:rPr>
              <a:t>Theo bạn, VN có những phương diện nào giống phía trái?</a:t>
            </a:r>
          </a:p>
        </p:txBody>
      </p:sp>
      <p:sp>
        <p:nvSpPr>
          <p:cNvPr id="192524" name="Text Box 12"/>
          <p:cNvSpPr txBox="1">
            <a:spLocks noChangeArrowheads="1"/>
          </p:cNvSpPr>
          <p:nvPr/>
        </p:nvSpPr>
        <p:spPr bwMode="auto">
          <a:xfrm>
            <a:off x="5867400" y="1600200"/>
            <a:ext cx="3276600" cy="34163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defRPr/>
            </a:pPr>
            <a:r>
              <a:rPr lang="en-US" b="1">
                <a:effectLst/>
              </a:rPr>
              <a:t>Bạn đã tìm ra những phương cách nào hữu hiệu nhất để sống giống như phía phải?</a:t>
            </a:r>
          </a:p>
        </p:txBody>
      </p:sp>
      <p:sp>
        <p:nvSpPr>
          <p:cNvPr id="155660" name="Text Box 13"/>
          <p:cNvSpPr txBox="1">
            <a:spLocks noChangeArrowheads="1"/>
          </p:cNvSpPr>
          <p:nvPr/>
        </p:nvSpPr>
        <p:spPr bwMode="auto">
          <a:xfrm>
            <a:off x="2971800" y="228600"/>
            <a:ext cx="2819400" cy="9239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5400" b="1">
                <a:effectLst/>
              </a:rPr>
              <a:t>Đời thật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2523"/>
                                        </p:tgtEl>
                                        <p:attrNameLst>
                                          <p:attrName>style.visibility</p:attrName>
                                        </p:attrNameLst>
                                      </p:cBhvr>
                                      <p:to>
                                        <p:strVal val="visible"/>
                                      </p:to>
                                    </p:set>
                                    <p:animEffect transition="in" filter="diamond(in)">
                                      <p:cBhvr>
                                        <p:cTn id="7" dur="2000"/>
                                        <p:tgtEl>
                                          <p:spTgt spid="192523"/>
                                        </p:tgtEl>
                                      </p:cBhvr>
                                    </p:animEffect>
                                  </p:childTnLst>
                                </p:cTn>
                              </p:par>
                              <p:par>
                                <p:cTn id="8" presetID="22" presetClass="entr" presetSubtype="4" fill="hold" nodeType="withEffect">
                                  <p:stCondLst>
                                    <p:cond delay="0"/>
                                  </p:stCondLst>
                                  <p:childTnLst>
                                    <p:set>
                                      <p:cBhvr>
                                        <p:cTn id="9" dur="1" fill="hold">
                                          <p:stCondLst>
                                            <p:cond delay="0"/>
                                          </p:stCondLst>
                                        </p:cTn>
                                        <p:tgtEl>
                                          <p:spTgt spid="192521"/>
                                        </p:tgtEl>
                                        <p:attrNameLst>
                                          <p:attrName>style.visibility</p:attrName>
                                        </p:attrNameLst>
                                      </p:cBhvr>
                                      <p:to>
                                        <p:strVal val="visible"/>
                                      </p:to>
                                    </p:set>
                                    <p:animEffect transition="in" filter="wipe(down)">
                                      <p:cBhvr>
                                        <p:cTn id="10" dur="500"/>
                                        <p:tgtEl>
                                          <p:spTgt spid="1925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92524"/>
                                        </p:tgtEl>
                                        <p:attrNameLst>
                                          <p:attrName>style.visibility</p:attrName>
                                        </p:attrNameLst>
                                      </p:cBhvr>
                                      <p:to>
                                        <p:strVal val="visible"/>
                                      </p:to>
                                    </p:set>
                                    <p:animEffect transition="in" filter="diamond(in)">
                                      <p:cBhvr>
                                        <p:cTn id="15" dur="2000"/>
                                        <p:tgtEl>
                                          <p:spTgt spid="192524"/>
                                        </p:tgtEl>
                                      </p:cBhvr>
                                    </p:animEffect>
                                  </p:childTnLst>
                                </p:cTn>
                              </p:par>
                              <p:par>
                                <p:cTn id="16" presetID="22" presetClass="entr" presetSubtype="8" fill="hold" nodeType="withEffect">
                                  <p:stCondLst>
                                    <p:cond delay="0"/>
                                  </p:stCondLst>
                                  <p:childTnLst>
                                    <p:set>
                                      <p:cBhvr>
                                        <p:cTn id="17" dur="1" fill="hold">
                                          <p:stCondLst>
                                            <p:cond delay="0"/>
                                          </p:stCondLst>
                                        </p:cTn>
                                        <p:tgtEl>
                                          <p:spTgt spid="192515"/>
                                        </p:tgtEl>
                                        <p:attrNameLst>
                                          <p:attrName>style.visibility</p:attrName>
                                        </p:attrNameLst>
                                      </p:cBhvr>
                                      <p:to>
                                        <p:strVal val="visible"/>
                                      </p:to>
                                    </p:set>
                                    <p:animEffect transition="in" filter="wipe(left)">
                                      <p:cBhvr>
                                        <p:cTn id="18"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3" grpId="0" animBg="1"/>
      <p:bldP spid="1925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4931" name="Rectangle 3"/>
          <p:cNvSpPr>
            <a:spLocks noGrp="1" noChangeArrowheads="1"/>
          </p:cNvSpPr>
          <p:nvPr>
            <p:ph type="title"/>
          </p:nvPr>
        </p:nvSpPr>
        <p:spPr>
          <a:xfrm>
            <a:off x="0" y="457200"/>
            <a:ext cx="2971800" cy="1066800"/>
          </a:xfrm>
          <a:solidFill>
            <a:srgbClr val="FF0000"/>
          </a:solidFill>
          <a:ln>
            <a:solidFill>
              <a:schemeClr val="bg2"/>
            </a:solidFill>
          </a:ln>
        </p:spPr>
        <p:txBody>
          <a:bodyPr/>
          <a:lstStyle/>
          <a:p>
            <a:pPr eaLnBrk="1" hangingPunct="1">
              <a:defRPr/>
            </a:pPr>
            <a:r>
              <a:rPr lang="en-US" b="0">
                <a:latin typeface="Garamond" charset="0"/>
                <a:ea typeface="MS PGothic" charset="0"/>
              </a:rPr>
              <a:t>Phía trái</a:t>
            </a:r>
          </a:p>
        </p:txBody>
      </p:sp>
      <p:sp>
        <p:nvSpPr>
          <p:cNvPr id="124932"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cs typeface="MS PGothic" charset="0"/>
              </a:rPr>
              <a:t>Phía phải</a:t>
            </a:r>
          </a:p>
        </p:txBody>
      </p:sp>
      <p:sp>
        <p:nvSpPr>
          <p:cNvPr id="157700" name="Text Box 5"/>
          <p:cNvSpPr txBox="1">
            <a:spLocks noChangeArrowheads="1"/>
          </p:cNvSpPr>
          <p:nvPr/>
        </p:nvSpPr>
        <p:spPr bwMode="auto">
          <a:xfrm>
            <a:off x="2971800" y="457200"/>
            <a:ext cx="2895600" cy="1066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rPr>
              <a:t>Đời sống thời</a:t>
            </a:r>
            <a:br>
              <a:rPr lang="en-US" sz="3200" b="1">
                <a:effectLst/>
              </a:rPr>
            </a:br>
            <a:r>
              <a:rPr lang="en-US" sz="3200" b="1">
                <a:effectLst/>
              </a:rPr>
              <a:t> Israel cổ đại</a:t>
            </a:r>
          </a:p>
        </p:txBody>
      </p:sp>
      <p:sp>
        <p:nvSpPr>
          <p:cNvPr id="124934"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4937"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latin typeface="Garamond" pitchFamily="-112" charset="0"/>
              <a:ea typeface="+mn-ea"/>
              <a:cs typeface="+mn-cs"/>
            </a:endParaRPr>
          </a:p>
        </p:txBody>
      </p:sp>
      <p:sp>
        <p:nvSpPr>
          <p:cNvPr id="124938" name="Text Box 10"/>
          <p:cNvSpPr txBox="1">
            <a:spLocks noChangeArrowheads="1"/>
          </p:cNvSpPr>
          <p:nvPr/>
        </p:nvSpPr>
        <p:spPr bwMode="auto">
          <a:xfrm>
            <a:off x="0" y="1295400"/>
            <a:ext cx="47244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rgbClr val="FF0000"/>
              </a:solidFill>
              <a:effectLst/>
            </a:endParaRPr>
          </a:p>
          <a:p>
            <a:pPr>
              <a:lnSpc>
                <a:spcPct val="50000"/>
              </a:lnSpc>
            </a:pPr>
            <a:r>
              <a:rPr lang="en-US" b="1">
                <a:solidFill>
                  <a:srgbClr val="FF0000"/>
                </a:solidFill>
                <a:effectLst/>
              </a:rPr>
              <a:t>Dân miền biển,</a:t>
            </a:r>
          </a:p>
          <a:p>
            <a:pPr>
              <a:lnSpc>
                <a:spcPct val="50000"/>
              </a:lnSpc>
            </a:pPr>
            <a:r>
              <a:rPr lang="en-US" b="1">
                <a:solidFill>
                  <a:srgbClr val="FF0000"/>
                </a:solidFill>
                <a:effectLst/>
              </a:rPr>
              <a:t>The </a:t>
            </a:r>
            <a:r>
              <a:rPr lang="ja-JP" altLang="en-US" b="1">
                <a:solidFill>
                  <a:srgbClr val="FF0000"/>
                </a:solidFill>
                <a:effectLst/>
              </a:rPr>
              <a:t>“</a:t>
            </a:r>
            <a:r>
              <a:rPr lang="en-US" altLang="ja-JP" b="1">
                <a:solidFill>
                  <a:srgbClr val="FF0000"/>
                </a:solidFill>
                <a:effectLst/>
              </a:rPr>
              <a:t>ians</a:t>
            </a:r>
            <a:r>
              <a:rPr lang="ja-JP" altLang="en-US" b="1">
                <a:solidFill>
                  <a:srgbClr val="FF0000"/>
                </a:solidFill>
                <a:effectLst/>
              </a:rPr>
              <a:t>”</a:t>
            </a:r>
            <a:r>
              <a:rPr lang="en-US" altLang="ja-JP" b="1">
                <a:solidFill>
                  <a:srgbClr val="FF0000"/>
                </a:solidFill>
                <a:effectLst/>
              </a:rPr>
              <a:t> (mostly)</a:t>
            </a:r>
            <a:endParaRPr lang="en-US" b="1">
              <a:solidFill>
                <a:srgbClr val="FF0000"/>
              </a:solidFill>
              <a:effectLst/>
            </a:endParaRPr>
          </a:p>
        </p:txBody>
      </p:sp>
      <p:sp>
        <p:nvSpPr>
          <p:cNvPr id="124939" name="Text Box 11"/>
          <p:cNvSpPr txBox="1">
            <a:spLocks noChangeArrowheads="1"/>
          </p:cNvSpPr>
          <p:nvPr/>
        </p:nvSpPr>
        <p:spPr bwMode="auto">
          <a:xfrm>
            <a:off x="5867400" y="1219200"/>
            <a:ext cx="39624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Dân vùng sa mạc,</a:t>
            </a:r>
          </a:p>
          <a:p>
            <a:pPr>
              <a:lnSpc>
                <a:spcPct val="50000"/>
              </a:lnSpc>
            </a:pPr>
            <a:r>
              <a:rPr lang="en-US" b="1">
                <a:solidFill>
                  <a:schemeClr val="bg1"/>
                </a:solidFill>
                <a:effectLst/>
              </a:rPr>
              <a:t>The </a:t>
            </a:r>
            <a:r>
              <a:rPr lang="ja-JP" altLang="en-US" b="1">
                <a:solidFill>
                  <a:schemeClr val="bg1"/>
                </a:solidFill>
                <a:effectLst/>
              </a:rPr>
              <a:t>“</a:t>
            </a:r>
            <a:r>
              <a:rPr lang="en-US" altLang="ja-JP" b="1">
                <a:solidFill>
                  <a:schemeClr val="bg1"/>
                </a:solidFill>
                <a:effectLst/>
              </a:rPr>
              <a:t>ites</a:t>
            </a:r>
            <a:r>
              <a:rPr lang="ja-JP" altLang="en-US" b="1">
                <a:solidFill>
                  <a:schemeClr val="bg1"/>
                </a:solidFill>
                <a:effectLst/>
              </a:rPr>
              <a:t>”</a:t>
            </a:r>
            <a:endParaRPr lang="en-US" b="1">
              <a:solidFill>
                <a:schemeClr val="bg1"/>
              </a:solidFill>
              <a:effectLst/>
            </a:endParaRPr>
          </a:p>
        </p:txBody>
      </p:sp>
      <p:sp>
        <p:nvSpPr>
          <p:cNvPr id="124940" name="Text Box 12"/>
          <p:cNvSpPr txBox="1">
            <a:spLocks noChangeArrowheads="1"/>
          </p:cNvSpPr>
          <p:nvPr/>
        </p:nvSpPr>
        <p:spPr bwMode="auto">
          <a:xfrm>
            <a:off x="0" y="6096000"/>
            <a:ext cx="3024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Egyptians</a:t>
            </a:r>
          </a:p>
        </p:txBody>
      </p:sp>
      <p:sp>
        <p:nvSpPr>
          <p:cNvPr id="124941" name="Text Box 13"/>
          <p:cNvSpPr txBox="1">
            <a:spLocks noChangeArrowheads="1"/>
          </p:cNvSpPr>
          <p:nvPr/>
        </p:nvSpPr>
        <p:spPr bwMode="auto">
          <a:xfrm>
            <a:off x="533400" y="5373688"/>
            <a:ext cx="30241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Philistines</a:t>
            </a:r>
          </a:p>
        </p:txBody>
      </p:sp>
      <p:sp>
        <p:nvSpPr>
          <p:cNvPr id="124942" name="Text Box 14"/>
          <p:cNvSpPr txBox="1">
            <a:spLocks noChangeArrowheads="1"/>
          </p:cNvSpPr>
          <p:nvPr/>
        </p:nvSpPr>
        <p:spPr bwMode="auto">
          <a:xfrm>
            <a:off x="2590800" y="76200"/>
            <a:ext cx="3108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Phoenicians</a:t>
            </a:r>
          </a:p>
        </p:txBody>
      </p:sp>
      <p:sp>
        <p:nvSpPr>
          <p:cNvPr id="124943" name="Text Box 15"/>
          <p:cNvSpPr txBox="1">
            <a:spLocks noChangeArrowheads="1"/>
          </p:cNvSpPr>
          <p:nvPr/>
        </p:nvSpPr>
        <p:spPr bwMode="auto">
          <a:xfrm>
            <a:off x="6400800" y="76200"/>
            <a:ext cx="20272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Syrians</a:t>
            </a:r>
          </a:p>
        </p:txBody>
      </p:sp>
      <p:sp>
        <p:nvSpPr>
          <p:cNvPr id="124944" name="Text Box 16"/>
          <p:cNvSpPr txBox="1">
            <a:spLocks noChangeArrowheads="1"/>
          </p:cNvSpPr>
          <p:nvPr/>
        </p:nvSpPr>
        <p:spPr bwMode="auto">
          <a:xfrm>
            <a:off x="1981200" y="2935288"/>
            <a:ext cx="2590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Romans</a:t>
            </a:r>
          </a:p>
        </p:txBody>
      </p:sp>
      <p:sp>
        <p:nvSpPr>
          <p:cNvPr id="124945" name="Text Box 17"/>
          <p:cNvSpPr txBox="1">
            <a:spLocks noChangeArrowheads="1"/>
          </p:cNvSpPr>
          <p:nvPr/>
        </p:nvSpPr>
        <p:spPr bwMode="auto">
          <a:xfrm>
            <a:off x="1295400" y="4611688"/>
            <a:ext cx="28225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Assyrians</a:t>
            </a:r>
          </a:p>
        </p:txBody>
      </p:sp>
      <p:sp>
        <p:nvSpPr>
          <p:cNvPr id="124946" name="Text Box 18"/>
          <p:cNvSpPr txBox="1">
            <a:spLocks noChangeArrowheads="1"/>
          </p:cNvSpPr>
          <p:nvPr/>
        </p:nvSpPr>
        <p:spPr bwMode="auto">
          <a:xfrm>
            <a:off x="1066800" y="3849688"/>
            <a:ext cx="36290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rPr>
              <a:t>Babylonians</a:t>
            </a:r>
          </a:p>
        </p:txBody>
      </p:sp>
      <p:sp>
        <p:nvSpPr>
          <p:cNvPr id="124947" name="Text Box 19"/>
          <p:cNvSpPr txBox="1">
            <a:spLocks noChangeArrowheads="1"/>
          </p:cNvSpPr>
          <p:nvPr/>
        </p:nvSpPr>
        <p:spPr bwMode="auto">
          <a:xfrm>
            <a:off x="3886200" y="3521075"/>
            <a:ext cx="2379663"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Israelites</a:t>
            </a:r>
          </a:p>
        </p:txBody>
      </p:sp>
      <p:sp>
        <p:nvSpPr>
          <p:cNvPr id="124948" name="Text Box 20"/>
          <p:cNvSpPr txBox="1">
            <a:spLocks noChangeArrowheads="1"/>
          </p:cNvSpPr>
          <p:nvPr/>
        </p:nvSpPr>
        <p:spPr bwMode="auto">
          <a:xfrm>
            <a:off x="6096000" y="3367088"/>
            <a:ext cx="2819400"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Ammonites</a:t>
            </a:r>
          </a:p>
        </p:txBody>
      </p:sp>
      <p:sp>
        <p:nvSpPr>
          <p:cNvPr id="124949" name="Text Box 21"/>
          <p:cNvSpPr txBox="1">
            <a:spLocks noChangeArrowheads="1"/>
          </p:cNvSpPr>
          <p:nvPr/>
        </p:nvSpPr>
        <p:spPr bwMode="auto">
          <a:xfrm>
            <a:off x="6096000" y="4724400"/>
            <a:ext cx="2379663"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Moabites</a:t>
            </a:r>
          </a:p>
        </p:txBody>
      </p:sp>
      <p:sp>
        <p:nvSpPr>
          <p:cNvPr id="124950" name="Text Box 22"/>
          <p:cNvSpPr txBox="1">
            <a:spLocks noChangeArrowheads="1"/>
          </p:cNvSpPr>
          <p:nvPr/>
        </p:nvSpPr>
        <p:spPr bwMode="auto">
          <a:xfrm>
            <a:off x="6096000" y="5973763"/>
            <a:ext cx="2643188"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Edomites</a:t>
            </a:r>
          </a:p>
        </p:txBody>
      </p:sp>
      <p:sp>
        <p:nvSpPr>
          <p:cNvPr id="124951" name="Text Box 23"/>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algn="ctr">
              <a:defRPr/>
            </a:pPr>
            <a:r>
              <a:rPr lang="en-US" sz="2800">
                <a:effectLst>
                  <a:outerShdw blurRad="38100" dist="38100" dir="2700000" algn="tl">
                    <a:srgbClr val="000000"/>
                  </a:outerShdw>
                </a:effectLst>
                <a:latin typeface="Times New Roman" charset="0"/>
              </a:rPr>
              <a:t>20</a:t>
            </a:r>
          </a:p>
        </p:txBody>
      </p:sp>
      <p:sp>
        <p:nvSpPr>
          <p:cNvPr id="124952" name="Text Box 24"/>
          <p:cNvSpPr txBox="1">
            <a:spLocks noChangeArrowheads="1"/>
          </p:cNvSpPr>
          <p:nvPr/>
        </p:nvSpPr>
        <p:spPr bwMode="auto">
          <a:xfrm>
            <a:off x="3429000" y="4206875"/>
            <a:ext cx="26670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Jebusites</a:t>
            </a:r>
          </a:p>
        </p:txBody>
      </p:sp>
      <p:sp>
        <p:nvSpPr>
          <p:cNvPr id="124953" name="Text Box 25"/>
          <p:cNvSpPr txBox="1">
            <a:spLocks noChangeArrowheads="1"/>
          </p:cNvSpPr>
          <p:nvPr/>
        </p:nvSpPr>
        <p:spPr bwMode="auto">
          <a:xfrm>
            <a:off x="2362200" y="5973763"/>
            <a:ext cx="2643188"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Amalekites</a:t>
            </a:r>
          </a:p>
        </p:txBody>
      </p:sp>
      <p:sp>
        <p:nvSpPr>
          <p:cNvPr id="124954" name="Text Box 26"/>
          <p:cNvSpPr txBox="1">
            <a:spLocks noChangeArrowheads="1"/>
          </p:cNvSpPr>
          <p:nvPr/>
        </p:nvSpPr>
        <p:spPr bwMode="auto">
          <a:xfrm rot="1185376">
            <a:off x="3932238" y="1533525"/>
            <a:ext cx="2803525"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rgbClr val="800080"/>
              </a:solidFill>
              <a:effectLst/>
            </a:endParaRPr>
          </a:p>
          <a:p>
            <a:pPr>
              <a:lnSpc>
                <a:spcPct val="50000"/>
              </a:lnSpc>
            </a:pPr>
            <a:r>
              <a:rPr lang="en-US" b="1">
                <a:solidFill>
                  <a:srgbClr val="800080"/>
                </a:solidFill>
                <a:effectLst/>
              </a:rPr>
              <a:t>Canaanites</a:t>
            </a:r>
          </a:p>
        </p:txBody>
      </p:sp>
      <p:sp>
        <p:nvSpPr>
          <p:cNvPr id="124956" name="Text Box 28"/>
          <p:cNvSpPr txBox="1">
            <a:spLocks noChangeArrowheads="1"/>
          </p:cNvSpPr>
          <p:nvPr/>
        </p:nvSpPr>
        <p:spPr bwMode="auto">
          <a:xfrm>
            <a:off x="4343400" y="2986088"/>
            <a:ext cx="237966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Amorites</a:t>
            </a:r>
          </a:p>
        </p:txBody>
      </p:sp>
      <p:sp>
        <p:nvSpPr>
          <p:cNvPr id="124957" name="Text Box 29"/>
          <p:cNvSpPr txBox="1">
            <a:spLocks noChangeArrowheads="1"/>
          </p:cNvSpPr>
          <p:nvPr/>
        </p:nvSpPr>
        <p:spPr bwMode="auto">
          <a:xfrm>
            <a:off x="6096000" y="2286000"/>
            <a:ext cx="28194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nSpc>
                <a:spcPct val="50000"/>
              </a:lnSpc>
            </a:pPr>
            <a:endParaRPr lang="en-US" b="1">
              <a:solidFill>
                <a:schemeClr val="bg1"/>
              </a:solidFill>
              <a:effectLst/>
            </a:endParaRPr>
          </a:p>
          <a:p>
            <a:pPr>
              <a:lnSpc>
                <a:spcPct val="50000"/>
              </a:lnSpc>
            </a:pPr>
            <a:r>
              <a:rPr lang="en-US" b="1">
                <a:solidFill>
                  <a:schemeClr val="bg1"/>
                </a:solidFill>
                <a:effectLst/>
              </a:rPr>
              <a:t>Gileadites</a:t>
            </a:r>
          </a:p>
        </p:txBody>
      </p:sp>
      <p:sp>
        <p:nvSpPr>
          <p:cNvPr id="124958" name="Oval 30"/>
          <p:cNvSpPr>
            <a:spLocks noChangeArrowheads="1"/>
          </p:cNvSpPr>
          <p:nvPr/>
        </p:nvSpPr>
        <p:spPr bwMode="auto">
          <a:xfrm>
            <a:off x="6096000" y="2514600"/>
            <a:ext cx="609600" cy="4419600"/>
          </a:xfrm>
          <a:prstGeom prst="ellipse">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spAutoFit/>
          </a:bodyPr>
          <a:lstStyle/>
          <a:p>
            <a:pPr>
              <a:defRPr/>
            </a:pPr>
            <a:endParaRPr lang="en-US">
              <a:latin typeface="Garamond"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4938"/>
                                        </p:tgtEl>
                                        <p:attrNameLst>
                                          <p:attrName>style.visibility</p:attrName>
                                        </p:attrNameLst>
                                      </p:cBhvr>
                                      <p:to>
                                        <p:strVal val="visible"/>
                                      </p:to>
                                    </p:set>
                                    <p:animEffect transition="in" filter="box(in)">
                                      <p:cBhvr>
                                        <p:cTn id="7" dur="500"/>
                                        <p:tgtEl>
                                          <p:spTgt spid="124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4940"/>
                                        </p:tgtEl>
                                        <p:attrNameLst>
                                          <p:attrName>style.visibility</p:attrName>
                                        </p:attrNameLst>
                                      </p:cBhvr>
                                      <p:to>
                                        <p:strVal val="visible"/>
                                      </p:to>
                                    </p:set>
                                    <p:animEffect transition="in" filter="dissolve">
                                      <p:cBhvr>
                                        <p:cTn id="12" dur="500"/>
                                        <p:tgtEl>
                                          <p:spTgt spid="1249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ssolve">
                                      <p:cBhvr>
                                        <p:cTn id="17" dur="5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4945"/>
                                        </p:tgtEl>
                                        <p:attrNameLst>
                                          <p:attrName>style.visibility</p:attrName>
                                        </p:attrNameLst>
                                      </p:cBhvr>
                                      <p:to>
                                        <p:strVal val="visible"/>
                                      </p:to>
                                    </p:set>
                                    <p:animEffect transition="in" filter="dissolve">
                                      <p:cBhvr>
                                        <p:cTn id="22" dur="500"/>
                                        <p:tgtEl>
                                          <p:spTgt spid="1249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4946"/>
                                        </p:tgtEl>
                                        <p:attrNameLst>
                                          <p:attrName>style.visibility</p:attrName>
                                        </p:attrNameLst>
                                      </p:cBhvr>
                                      <p:to>
                                        <p:strVal val="visible"/>
                                      </p:to>
                                    </p:set>
                                    <p:animEffect transition="in" filter="dissolve">
                                      <p:cBhvr>
                                        <p:cTn id="27" dur="500"/>
                                        <p:tgtEl>
                                          <p:spTgt spid="124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4944"/>
                                        </p:tgtEl>
                                        <p:attrNameLst>
                                          <p:attrName>style.visibility</p:attrName>
                                        </p:attrNameLst>
                                      </p:cBhvr>
                                      <p:to>
                                        <p:strVal val="visible"/>
                                      </p:to>
                                    </p:set>
                                    <p:animEffect transition="in" filter="dissolve">
                                      <p:cBhvr>
                                        <p:cTn id="32" dur="500"/>
                                        <p:tgtEl>
                                          <p:spTgt spid="1249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4942"/>
                                        </p:tgtEl>
                                        <p:attrNameLst>
                                          <p:attrName>style.visibility</p:attrName>
                                        </p:attrNameLst>
                                      </p:cBhvr>
                                      <p:to>
                                        <p:strVal val="visible"/>
                                      </p:to>
                                    </p:set>
                                    <p:animEffect transition="in" filter="dissolve">
                                      <p:cBhvr>
                                        <p:cTn id="37" dur="500"/>
                                        <p:tgtEl>
                                          <p:spTgt spid="12494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4943"/>
                                        </p:tgtEl>
                                        <p:attrNameLst>
                                          <p:attrName>style.visibility</p:attrName>
                                        </p:attrNameLst>
                                      </p:cBhvr>
                                      <p:to>
                                        <p:strVal val="visible"/>
                                      </p:to>
                                    </p:set>
                                    <p:animEffect transition="in" filter="dissolve">
                                      <p:cBhvr>
                                        <p:cTn id="42" dur="500"/>
                                        <p:tgtEl>
                                          <p:spTgt spid="1249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4939"/>
                                        </p:tgtEl>
                                        <p:attrNameLst>
                                          <p:attrName>style.visibility</p:attrName>
                                        </p:attrNameLst>
                                      </p:cBhvr>
                                      <p:to>
                                        <p:strVal val="visible"/>
                                      </p:to>
                                    </p:set>
                                    <p:animEffect transition="in" filter="box(in)">
                                      <p:cBhvr>
                                        <p:cTn id="47" dur="500"/>
                                        <p:tgtEl>
                                          <p:spTgt spid="1249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4947"/>
                                        </p:tgtEl>
                                        <p:attrNameLst>
                                          <p:attrName>style.visibility</p:attrName>
                                        </p:attrNameLst>
                                      </p:cBhvr>
                                      <p:to>
                                        <p:strVal val="visible"/>
                                      </p:to>
                                    </p:set>
                                    <p:anim calcmode="lin" valueType="num">
                                      <p:cBhvr additive="base">
                                        <p:cTn id="52" dur="500" fill="hold"/>
                                        <p:tgtEl>
                                          <p:spTgt spid="124947"/>
                                        </p:tgtEl>
                                        <p:attrNameLst>
                                          <p:attrName>ppt_x</p:attrName>
                                        </p:attrNameLst>
                                      </p:cBhvr>
                                      <p:tavLst>
                                        <p:tav tm="0">
                                          <p:val>
                                            <p:strVal val="#ppt_x"/>
                                          </p:val>
                                        </p:tav>
                                        <p:tav tm="100000">
                                          <p:val>
                                            <p:strVal val="#ppt_x"/>
                                          </p:val>
                                        </p:tav>
                                      </p:tavLst>
                                    </p:anim>
                                    <p:anim calcmode="lin" valueType="num">
                                      <p:cBhvr additive="base">
                                        <p:cTn id="53" dur="500" fill="hold"/>
                                        <p:tgtEl>
                                          <p:spTgt spid="124947"/>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4952"/>
                                        </p:tgtEl>
                                        <p:attrNameLst>
                                          <p:attrName>style.visibility</p:attrName>
                                        </p:attrNameLst>
                                      </p:cBhvr>
                                      <p:to>
                                        <p:strVal val="visible"/>
                                      </p:to>
                                    </p:set>
                                    <p:anim calcmode="lin" valueType="num">
                                      <p:cBhvr additive="base">
                                        <p:cTn id="58" dur="500" fill="hold"/>
                                        <p:tgtEl>
                                          <p:spTgt spid="124952"/>
                                        </p:tgtEl>
                                        <p:attrNameLst>
                                          <p:attrName>ppt_x</p:attrName>
                                        </p:attrNameLst>
                                      </p:cBhvr>
                                      <p:tavLst>
                                        <p:tav tm="0">
                                          <p:val>
                                            <p:strVal val="#ppt_x"/>
                                          </p:val>
                                        </p:tav>
                                        <p:tav tm="100000">
                                          <p:val>
                                            <p:strVal val="#ppt_x"/>
                                          </p:val>
                                        </p:tav>
                                      </p:tavLst>
                                    </p:anim>
                                    <p:anim calcmode="lin" valueType="num">
                                      <p:cBhvr additive="base">
                                        <p:cTn id="59" dur="500" fill="hold"/>
                                        <p:tgtEl>
                                          <p:spTgt spid="124952"/>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24958"/>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24957"/>
                                        </p:tgtEl>
                                        <p:attrNameLst>
                                          <p:attrName>style.visibility</p:attrName>
                                        </p:attrNameLst>
                                      </p:cBhvr>
                                      <p:to>
                                        <p:strVal val="visible"/>
                                      </p:to>
                                    </p:set>
                                    <p:anim calcmode="lin" valueType="num">
                                      <p:cBhvr additive="base">
                                        <p:cTn id="68" dur="500" fill="hold"/>
                                        <p:tgtEl>
                                          <p:spTgt spid="124957"/>
                                        </p:tgtEl>
                                        <p:attrNameLst>
                                          <p:attrName>ppt_x</p:attrName>
                                        </p:attrNameLst>
                                      </p:cBhvr>
                                      <p:tavLst>
                                        <p:tav tm="0">
                                          <p:val>
                                            <p:strVal val="#ppt_x"/>
                                          </p:val>
                                        </p:tav>
                                        <p:tav tm="100000">
                                          <p:val>
                                            <p:strVal val="#ppt_x"/>
                                          </p:val>
                                        </p:tav>
                                      </p:tavLst>
                                    </p:anim>
                                    <p:anim calcmode="lin" valueType="num">
                                      <p:cBhvr additive="base">
                                        <p:cTn id="69" dur="500" fill="hold"/>
                                        <p:tgtEl>
                                          <p:spTgt spid="12495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24948"/>
                                        </p:tgtEl>
                                        <p:attrNameLst>
                                          <p:attrName>style.visibility</p:attrName>
                                        </p:attrNameLst>
                                      </p:cBhvr>
                                      <p:to>
                                        <p:strVal val="visible"/>
                                      </p:to>
                                    </p:set>
                                    <p:anim calcmode="lin" valueType="num">
                                      <p:cBhvr additive="base">
                                        <p:cTn id="74" dur="500" fill="hold"/>
                                        <p:tgtEl>
                                          <p:spTgt spid="124948"/>
                                        </p:tgtEl>
                                        <p:attrNameLst>
                                          <p:attrName>ppt_x</p:attrName>
                                        </p:attrNameLst>
                                      </p:cBhvr>
                                      <p:tavLst>
                                        <p:tav tm="0">
                                          <p:val>
                                            <p:strVal val="#ppt_x"/>
                                          </p:val>
                                        </p:tav>
                                        <p:tav tm="100000">
                                          <p:val>
                                            <p:strVal val="#ppt_x"/>
                                          </p:val>
                                        </p:tav>
                                      </p:tavLst>
                                    </p:anim>
                                    <p:anim calcmode="lin" valueType="num">
                                      <p:cBhvr additive="base">
                                        <p:cTn id="75" dur="500" fill="hold"/>
                                        <p:tgtEl>
                                          <p:spTgt spid="124948"/>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24949"/>
                                        </p:tgtEl>
                                        <p:attrNameLst>
                                          <p:attrName>style.visibility</p:attrName>
                                        </p:attrNameLst>
                                      </p:cBhvr>
                                      <p:to>
                                        <p:strVal val="visible"/>
                                      </p:to>
                                    </p:set>
                                    <p:anim calcmode="lin" valueType="num">
                                      <p:cBhvr additive="base">
                                        <p:cTn id="80" dur="500" fill="hold"/>
                                        <p:tgtEl>
                                          <p:spTgt spid="124949"/>
                                        </p:tgtEl>
                                        <p:attrNameLst>
                                          <p:attrName>ppt_x</p:attrName>
                                        </p:attrNameLst>
                                      </p:cBhvr>
                                      <p:tavLst>
                                        <p:tav tm="0">
                                          <p:val>
                                            <p:strVal val="#ppt_x"/>
                                          </p:val>
                                        </p:tav>
                                        <p:tav tm="100000">
                                          <p:val>
                                            <p:strVal val="#ppt_x"/>
                                          </p:val>
                                        </p:tav>
                                      </p:tavLst>
                                    </p:anim>
                                    <p:anim calcmode="lin" valueType="num">
                                      <p:cBhvr additive="base">
                                        <p:cTn id="81" dur="500" fill="hold"/>
                                        <p:tgtEl>
                                          <p:spTgt spid="124949"/>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24950"/>
                                        </p:tgtEl>
                                        <p:attrNameLst>
                                          <p:attrName>style.visibility</p:attrName>
                                        </p:attrNameLst>
                                      </p:cBhvr>
                                      <p:to>
                                        <p:strVal val="visible"/>
                                      </p:to>
                                    </p:set>
                                    <p:anim calcmode="lin" valueType="num">
                                      <p:cBhvr additive="base">
                                        <p:cTn id="86" dur="500" fill="hold"/>
                                        <p:tgtEl>
                                          <p:spTgt spid="124950"/>
                                        </p:tgtEl>
                                        <p:attrNameLst>
                                          <p:attrName>ppt_x</p:attrName>
                                        </p:attrNameLst>
                                      </p:cBhvr>
                                      <p:tavLst>
                                        <p:tav tm="0">
                                          <p:val>
                                            <p:strVal val="#ppt_x"/>
                                          </p:val>
                                        </p:tav>
                                        <p:tav tm="100000">
                                          <p:val>
                                            <p:strVal val="#ppt_x"/>
                                          </p:val>
                                        </p:tav>
                                      </p:tavLst>
                                    </p:anim>
                                    <p:anim calcmode="lin" valueType="num">
                                      <p:cBhvr additive="base">
                                        <p:cTn id="87" dur="500" fill="hold"/>
                                        <p:tgtEl>
                                          <p:spTgt spid="124950"/>
                                        </p:tgtEl>
                                        <p:attrNameLst>
                                          <p:attrName>ppt_y</p:attrName>
                                        </p:attrNameLst>
                                      </p:cBhvr>
                                      <p:tavLst>
                                        <p:tav tm="0">
                                          <p:val>
                                            <p:strVal val="1+#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24953"/>
                                        </p:tgtEl>
                                        <p:attrNameLst>
                                          <p:attrName>style.visibility</p:attrName>
                                        </p:attrNameLst>
                                      </p:cBhvr>
                                      <p:to>
                                        <p:strVal val="visible"/>
                                      </p:to>
                                    </p:set>
                                    <p:anim calcmode="lin" valueType="num">
                                      <p:cBhvr additive="base">
                                        <p:cTn id="92" dur="500" fill="hold"/>
                                        <p:tgtEl>
                                          <p:spTgt spid="124953"/>
                                        </p:tgtEl>
                                        <p:attrNameLst>
                                          <p:attrName>ppt_x</p:attrName>
                                        </p:attrNameLst>
                                      </p:cBhvr>
                                      <p:tavLst>
                                        <p:tav tm="0">
                                          <p:val>
                                            <p:strVal val="#ppt_x"/>
                                          </p:val>
                                        </p:tav>
                                        <p:tav tm="100000">
                                          <p:val>
                                            <p:strVal val="#ppt_x"/>
                                          </p:val>
                                        </p:tav>
                                      </p:tavLst>
                                    </p:anim>
                                    <p:anim calcmode="lin" valueType="num">
                                      <p:cBhvr additive="base">
                                        <p:cTn id="93" dur="500" fill="hold"/>
                                        <p:tgtEl>
                                          <p:spTgt spid="124953"/>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24956"/>
                                        </p:tgtEl>
                                        <p:attrNameLst>
                                          <p:attrName>style.visibility</p:attrName>
                                        </p:attrNameLst>
                                      </p:cBhvr>
                                      <p:to>
                                        <p:strVal val="visible"/>
                                      </p:to>
                                    </p:set>
                                    <p:anim calcmode="lin" valueType="num">
                                      <p:cBhvr additive="base">
                                        <p:cTn id="98" dur="500" fill="hold"/>
                                        <p:tgtEl>
                                          <p:spTgt spid="124956"/>
                                        </p:tgtEl>
                                        <p:attrNameLst>
                                          <p:attrName>ppt_x</p:attrName>
                                        </p:attrNameLst>
                                      </p:cBhvr>
                                      <p:tavLst>
                                        <p:tav tm="0">
                                          <p:val>
                                            <p:strVal val="#ppt_x"/>
                                          </p:val>
                                        </p:tav>
                                        <p:tav tm="100000">
                                          <p:val>
                                            <p:strVal val="#ppt_x"/>
                                          </p:val>
                                        </p:tav>
                                      </p:tavLst>
                                    </p:anim>
                                    <p:anim calcmode="lin" valueType="num">
                                      <p:cBhvr additive="base">
                                        <p:cTn id="99" dur="500" fill="hold"/>
                                        <p:tgtEl>
                                          <p:spTgt spid="124956"/>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124954"/>
                                        </p:tgtEl>
                                        <p:attrNameLst>
                                          <p:attrName>style.visibility</p:attrName>
                                        </p:attrNameLst>
                                      </p:cBhvr>
                                      <p:to>
                                        <p:strVal val="visible"/>
                                      </p:to>
                                    </p:set>
                                    <p:anim calcmode="lin" valueType="num">
                                      <p:cBhvr additive="base">
                                        <p:cTn id="104" dur="500" fill="hold"/>
                                        <p:tgtEl>
                                          <p:spTgt spid="124954"/>
                                        </p:tgtEl>
                                        <p:attrNameLst>
                                          <p:attrName>ppt_x</p:attrName>
                                        </p:attrNameLst>
                                      </p:cBhvr>
                                      <p:tavLst>
                                        <p:tav tm="0">
                                          <p:val>
                                            <p:strVal val="#ppt_x"/>
                                          </p:val>
                                        </p:tav>
                                        <p:tav tm="100000">
                                          <p:val>
                                            <p:strVal val="#ppt_x"/>
                                          </p:val>
                                        </p:tav>
                                      </p:tavLst>
                                    </p:anim>
                                    <p:anim calcmode="lin" valueType="num">
                                      <p:cBhvr additive="base">
                                        <p:cTn id="105" dur="500" fill="hold"/>
                                        <p:tgtEl>
                                          <p:spTgt spid="124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autoUpdateAnimBg="0"/>
      <p:bldP spid="124939" grpId="0" autoUpdateAnimBg="0"/>
      <p:bldP spid="124940" grpId="0" autoUpdateAnimBg="0"/>
      <p:bldP spid="124941" grpId="0" autoUpdateAnimBg="0"/>
      <p:bldP spid="124942" grpId="0" autoUpdateAnimBg="0"/>
      <p:bldP spid="124943" grpId="0" autoUpdateAnimBg="0"/>
      <p:bldP spid="124944" grpId="0" autoUpdateAnimBg="0"/>
      <p:bldP spid="124945" grpId="0" autoUpdateAnimBg="0"/>
      <p:bldP spid="124946" grpId="0" autoUpdateAnimBg="0"/>
      <p:bldP spid="124947" grpId="0" autoUpdateAnimBg="0"/>
      <p:bldP spid="124948" grpId="0" autoUpdateAnimBg="0"/>
      <p:bldP spid="124949" grpId="0" autoUpdateAnimBg="0"/>
      <p:bldP spid="124950" grpId="0" autoUpdateAnimBg="0"/>
      <p:bldP spid="124952" grpId="0" autoUpdateAnimBg="0"/>
      <p:bldP spid="124953" grpId="0" autoUpdateAnimBg="0"/>
      <p:bldP spid="124954" grpId="0" autoUpdateAnimBg="0"/>
      <p:bldP spid="124956" grpId="0" autoUpdateAnimBg="0"/>
      <p:bldP spid="124957" grpId="0" autoUpdateAnimBg="0"/>
      <p:bldP spid="12495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4067175" cy="1417638"/>
          </a:xfrm>
        </p:spPr>
        <p:txBody>
          <a:bodyPr/>
          <a:lstStyle/>
          <a:p>
            <a:pPr>
              <a:defRPr/>
            </a:pPr>
            <a:r>
              <a:rPr lang="en-US">
                <a:latin typeface="Garamond" charset="0"/>
                <a:ea typeface="MS PGothic" charset="0"/>
              </a:rPr>
              <a:t>Israel ngày nay</a:t>
            </a:r>
          </a:p>
        </p:txBody>
      </p:sp>
      <p:sp>
        <p:nvSpPr>
          <p:cNvPr id="5" name="Content Placeholder 4"/>
          <p:cNvSpPr>
            <a:spLocks noGrp="1"/>
          </p:cNvSpPr>
          <p:nvPr>
            <p:ph sz="half" idx="1"/>
          </p:nvPr>
        </p:nvSpPr>
        <p:spPr>
          <a:xfrm>
            <a:off x="0" y="1268413"/>
            <a:ext cx="3924300" cy="5589587"/>
          </a:xfrm>
        </p:spPr>
        <p:txBody>
          <a:bodyPr/>
          <a:lstStyle/>
          <a:p>
            <a:pPr marL="514350" indent="-514350">
              <a:buFont typeface="Wingdings" charset="0"/>
              <a:buAutoNum type="arabicPeriod"/>
              <a:defRPr/>
            </a:pPr>
            <a:r>
              <a:rPr lang="en-US">
                <a:latin typeface="Garamond" charset="0"/>
              </a:rPr>
              <a:t>Hồ Hulê không còn. Thời nay, nó chỉ còn giống như vùng đầm lầy. Từ năm 1950 – 1958, 12000 mẫu Anh được tháo nước để làm nông trại.</a:t>
            </a:r>
          </a:p>
          <a:p>
            <a:pPr marL="514350" indent="-514350">
              <a:buFont typeface="Wingdings" charset="0"/>
              <a:buAutoNum type="arabicPeriod"/>
              <a:defRPr/>
            </a:pPr>
            <a:r>
              <a:rPr lang="en-US">
                <a:latin typeface="Garamond" charset="0"/>
              </a:rPr>
              <a:t>Biển Chết đã thu hẹp lại, nó bốc hơi và chỉ còn bằng phân nửa thời </a:t>
            </a:r>
            <a:r>
              <a:rPr lang="vi-VN">
                <a:latin typeface="Garamond" charset="0"/>
              </a:rPr>
              <a:t>Cựu Ước</a:t>
            </a:r>
            <a:r>
              <a:rPr lang="en-US">
                <a:latin typeface="Garamond" charset="0"/>
              </a:rPr>
              <a:t> mà thôi.</a:t>
            </a:r>
          </a:p>
        </p:txBody>
      </p:sp>
      <p:pic>
        <p:nvPicPr>
          <p:cNvPr id="159747" name="Picture 2" descr="Physical Features of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0"/>
            <a:ext cx="50942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87675" cy="5805488"/>
          </a:xfrm>
        </p:spPr>
        <p:txBody>
          <a:bodyPr/>
          <a:lstStyle/>
          <a:p>
            <a:pPr>
              <a:defRPr/>
            </a:pPr>
            <a:r>
              <a:rPr lang="en-US">
                <a:latin typeface="Garamond" charset="0"/>
              </a:rPr>
              <a:t>Phần đất được ban cho Hêrốt vì lòng trung thành với Lamã (năm 23 T.C.) </a:t>
            </a:r>
          </a:p>
        </p:txBody>
      </p:sp>
      <p:pic>
        <p:nvPicPr>
          <p:cNvPr id="160770" name="Picture 2" descr="http://upload.wikimedia.org/wikipedia/commons/thumb/a/a2/Iturea-Trachonitis.PNG/250px-Iturea-Trachonit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07950"/>
            <a:ext cx="6084887" cy="652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p:cNvGrpSpPr>
            <a:grpSpLocks/>
          </p:cNvGrpSpPr>
          <p:nvPr/>
        </p:nvGrpSpPr>
        <p:grpSpPr bwMode="auto">
          <a:xfrm>
            <a:off x="0" y="0"/>
            <a:ext cx="9144000" cy="6858000"/>
            <a:chOff x="0" y="600"/>
            <a:chExt cx="5760" cy="3204"/>
          </a:xfrm>
        </p:grpSpPr>
        <p:grpSp>
          <p:nvGrpSpPr>
            <p:cNvPr id="54274" name="Group 3"/>
            <p:cNvGrpSpPr>
              <a:grpSpLocks/>
            </p:cNvGrpSpPr>
            <p:nvPr/>
          </p:nvGrpSpPr>
          <p:grpSpPr bwMode="auto">
            <a:xfrm>
              <a:off x="0" y="600"/>
              <a:ext cx="5760" cy="3204"/>
              <a:chOff x="0" y="600"/>
              <a:chExt cx="5760" cy="3204"/>
            </a:xfrm>
          </p:grpSpPr>
          <p:sp>
            <p:nvSpPr>
              <p:cNvPr id="164868" name="Rectangle 4"/>
              <p:cNvSpPr>
                <a:spLocks noChangeArrowheads="1"/>
              </p:cNvSpPr>
              <p:nvPr/>
            </p:nvSpPr>
            <p:spPr bwMode="auto">
              <a:xfrm>
                <a:off x="0" y="612"/>
                <a:ext cx="5724" cy="3168"/>
              </a:xfrm>
              <a:prstGeom prst="rect">
                <a:avLst/>
              </a:prstGeom>
              <a:solidFill>
                <a:srgbClr val="114FFB"/>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nvGrpSpPr>
              <p:cNvPr id="54278" name="Group 5"/>
              <p:cNvGrpSpPr>
                <a:grpSpLocks/>
              </p:cNvGrpSpPr>
              <p:nvPr/>
            </p:nvGrpSpPr>
            <p:grpSpPr bwMode="auto">
              <a:xfrm>
                <a:off x="15" y="600"/>
                <a:ext cx="5724" cy="3204"/>
                <a:chOff x="15" y="600"/>
                <a:chExt cx="5724" cy="3204"/>
              </a:xfrm>
            </p:grpSpPr>
            <p:sp>
              <p:nvSpPr>
                <p:cNvPr id="164870" name="Freeform 6"/>
                <p:cNvSpPr>
                  <a:spLocks/>
                </p:cNvSpPr>
                <p:nvPr/>
              </p:nvSpPr>
              <p:spPr bwMode="auto">
                <a:xfrm>
                  <a:off x="1731" y="1763"/>
                  <a:ext cx="60" cy="109"/>
                </a:xfrm>
                <a:custGeom>
                  <a:avLst/>
                  <a:gdLst/>
                  <a:ahLst/>
                  <a:cxnLst>
                    <a:cxn ang="0">
                      <a:pos x="60" y="1"/>
                    </a:cxn>
                    <a:cxn ang="0">
                      <a:pos x="6" y="37"/>
                    </a:cxn>
                    <a:cxn ang="0">
                      <a:pos x="6" y="73"/>
                    </a:cxn>
                    <a:cxn ang="0">
                      <a:pos x="24" y="109"/>
                    </a:cxn>
                    <a:cxn ang="0">
                      <a:pos x="60" y="109"/>
                    </a:cxn>
                    <a:cxn ang="0">
                      <a:pos x="60" y="1"/>
                    </a:cxn>
                  </a:cxnLst>
                  <a:rect l="0" t="0" r="r" b="b"/>
                  <a:pathLst>
                    <a:path w="60" h="109">
                      <a:moveTo>
                        <a:pt x="60" y="1"/>
                      </a:moveTo>
                      <a:cubicBezTo>
                        <a:pt x="0" y="21"/>
                        <a:pt x="6" y="0"/>
                        <a:pt x="6" y="37"/>
                      </a:cubicBezTo>
                      <a:lnTo>
                        <a:pt x="6" y="73"/>
                      </a:lnTo>
                      <a:lnTo>
                        <a:pt x="24" y="109"/>
                      </a:lnTo>
                      <a:lnTo>
                        <a:pt x="60" y="109"/>
                      </a:lnTo>
                      <a:lnTo>
                        <a:pt x="60" y="1"/>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1" name="Freeform 7"/>
                <p:cNvSpPr>
                  <a:spLocks/>
                </p:cNvSpPr>
                <p:nvPr/>
              </p:nvSpPr>
              <p:spPr bwMode="auto">
                <a:xfrm>
                  <a:off x="15" y="2216"/>
                  <a:ext cx="3384" cy="1588"/>
                </a:xfrm>
                <a:custGeom>
                  <a:avLst/>
                  <a:gdLst/>
                  <a:ahLst/>
                  <a:cxnLst>
                    <a:cxn ang="0">
                      <a:pos x="3384" y="1552"/>
                    </a:cxn>
                    <a:cxn ang="0">
                      <a:pos x="3348" y="1228"/>
                    </a:cxn>
                    <a:cxn ang="0">
                      <a:pos x="3060" y="976"/>
                    </a:cxn>
                    <a:cxn ang="0">
                      <a:pos x="3132" y="724"/>
                    </a:cxn>
                    <a:cxn ang="0">
                      <a:pos x="3060" y="580"/>
                    </a:cxn>
                    <a:cxn ang="0">
                      <a:pos x="2988" y="652"/>
                    </a:cxn>
                    <a:cxn ang="0">
                      <a:pos x="2916" y="616"/>
                    </a:cxn>
                    <a:cxn ang="0">
                      <a:pos x="2808" y="652"/>
                    </a:cxn>
                    <a:cxn ang="0">
                      <a:pos x="2376" y="472"/>
                    </a:cxn>
                    <a:cxn ang="0">
                      <a:pos x="2240" y="516"/>
                    </a:cxn>
                    <a:cxn ang="0">
                      <a:pos x="2228" y="624"/>
                    </a:cxn>
                    <a:cxn ang="0">
                      <a:pos x="1692" y="400"/>
                    </a:cxn>
                    <a:cxn ang="0">
                      <a:pos x="1652" y="156"/>
                    </a:cxn>
                    <a:cxn ang="0">
                      <a:pos x="1296" y="184"/>
                    </a:cxn>
                    <a:cxn ang="0">
                      <a:pos x="904" y="0"/>
                    </a:cxn>
                    <a:cxn ang="0">
                      <a:pos x="576" y="184"/>
                    </a:cxn>
                    <a:cxn ang="0">
                      <a:pos x="288" y="472"/>
                    </a:cxn>
                    <a:cxn ang="0">
                      <a:pos x="288" y="544"/>
                    </a:cxn>
                    <a:cxn ang="0">
                      <a:pos x="216" y="652"/>
                    </a:cxn>
                    <a:cxn ang="0">
                      <a:pos x="72" y="832"/>
                    </a:cxn>
                    <a:cxn ang="0">
                      <a:pos x="0" y="868"/>
                    </a:cxn>
                    <a:cxn ang="0">
                      <a:pos x="0" y="1588"/>
                    </a:cxn>
                  </a:cxnLst>
                  <a:rect l="0" t="0" r="r" b="b"/>
                  <a:pathLst>
                    <a:path w="3384" h="1588">
                      <a:moveTo>
                        <a:pt x="3384" y="1552"/>
                      </a:moveTo>
                      <a:lnTo>
                        <a:pt x="3348" y="1228"/>
                      </a:lnTo>
                      <a:lnTo>
                        <a:pt x="3060" y="976"/>
                      </a:lnTo>
                      <a:lnTo>
                        <a:pt x="3132" y="724"/>
                      </a:lnTo>
                      <a:lnTo>
                        <a:pt x="3060" y="580"/>
                      </a:lnTo>
                      <a:lnTo>
                        <a:pt x="2988" y="652"/>
                      </a:lnTo>
                      <a:lnTo>
                        <a:pt x="2916" y="616"/>
                      </a:lnTo>
                      <a:lnTo>
                        <a:pt x="2808" y="652"/>
                      </a:lnTo>
                      <a:lnTo>
                        <a:pt x="2376" y="472"/>
                      </a:lnTo>
                      <a:lnTo>
                        <a:pt x="2240" y="516"/>
                      </a:lnTo>
                      <a:lnTo>
                        <a:pt x="2228" y="624"/>
                      </a:lnTo>
                      <a:lnTo>
                        <a:pt x="1692" y="400"/>
                      </a:lnTo>
                      <a:lnTo>
                        <a:pt x="1652" y="156"/>
                      </a:lnTo>
                      <a:lnTo>
                        <a:pt x="1296" y="184"/>
                      </a:lnTo>
                      <a:lnTo>
                        <a:pt x="904" y="0"/>
                      </a:lnTo>
                      <a:lnTo>
                        <a:pt x="576" y="184"/>
                      </a:lnTo>
                      <a:lnTo>
                        <a:pt x="288" y="472"/>
                      </a:lnTo>
                      <a:lnTo>
                        <a:pt x="288" y="544"/>
                      </a:lnTo>
                      <a:lnTo>
                        <a:pt x="216" y="652"/>
                      </a:lnTo>
                      <a:lnTo>
                        <a:pt x="72" y="832"/>
                      </a:lnTo>
                      <a:lnTo>
                        <a:pt x="0" y="868"/>
                      </a:lnTo>
                      <a:lnTo>
                        <a:pt x="0" y="1588"/>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2" name="Freeform 8"/>
                <p:cNvSpPr>
                  <a:spLocks/>
                </p:cNvSpPr>
                <p:nvPr/>
              </p:nvSpPr>
              <p:spPr bwMode="auto">
                <a:xfrm>
                  <a:off x="540" y="600"/>
                  <a:ext cx="5199" cy="3168"/>
                </a:xfrm>
                <a:custGeom>
                  <a:avLst/>
                  <a:gdLst/>
                  <a:ahLst/>
                  <a:cxnLst>
                    <a:cxn ang="0">
                      <a:pos x="4983" y="2916"/>
                    </a:cxn>
                    <a:cxn ang="0">
                      <a:pos x="3687" y="2520"/>
                    </a:cxn>
                    <a:cxn ang="0">
                      <a:pos x="4155" y="3168"/>
                    </a:cxn>
                    <a:cxn ang="0">
                      <a:pos x="2607" y="2448"/>
                    </a:cxn>
                    <a:cxn ang="0">
                      <a:pos x="2751" y="2160"/>
                    </a:cxn>
                    <a:cxn ang="0">
                      <a:pos x="2907" y="1904"/>
                    </a:cxn>
                    <a:cxn ang="0">
                      <a:pos x="2679" y="1700"/>
                    </a:cxn>
                    <a:cxn ang="0">
                      <a:pos x="2307" y="1448"/>
                    </a:cxn>
                    <a:cxn ang="0">
                      <a:pos x="2607" y="1260"/>
                    </a:cxn>
                    <a:cxn ang="0">
                      <a:pos x="3243" y="1052"/>
                    </a:cxn>
                    <a:cxn ang="0">
                      <a:pos x="2859" y="756"/>
                    </a:cxn>
                    <a:cxn ang="0">
                      <a:pos x="2643" y="920"/>
                    </a:cxn>
                    <a:cxn ang="0">
                      <a:pos x="2439" y="1064"/>
                    </a:cxn>
                    <a:cxn ang="0">
                      <a:pos x="2463" y="1260"/>
                    </a:cxn>
                    <a:cxn ang="0">
                      <a:pos x="2319" y="1388"/>
                    </a:cxn>
                    <a:cxn ang="0">
                      <a:pos x="2103" y="1548"/>
                    </a:cxn>
                    <a:cxn ang="0">
                      <a:pos x="2007" y="1772"/>
                    </a:cxn>
                    <a:cxn ang="0">
                      <a:pos x="1923" y="1476"/>
                    </a:cxn>
                    <a:cxn ang="0">
                      <a:pos x="1599" y="944"/>
                    </a:cxn>
                    <a:cxn ang="0">
                      <a:pos x="1551" y="1136"/>
                    </a:cxn>
                    <a:cxn ang="0">
                      <a:pos x="1716" y="1452"/>
                    </a:cxn>
                    <a:cxn ang="0">
                      <a:pos x="1644" y="1479"/>
                    </a:cxn>
                    <a:cxn ang="0">
                      <a:pos x="1581" y="1533"/>
                    </a:cxn>
                    <a:cxn ang="0">
                      <a:pos x="1455" y="1260"/>
                    </a:cxn>
                    <a:cxn ang="0">
                      <a:pos x="951" y="1008"/>
                    </a:cxn>
                    <a:cxn ang="0">
                      <a:pos x="288" y="1524"/>
                    </a:cxn>
                    <a:cxn ang="0">
                      <a:pos x="159" y="1044"/>
                    </a:cxn>
                    <a:cxn ang="0">
                      <a:pos x="324" y="768"/>
                    </a:cxn>
                    <a:cxn ang="0">
                      <a:pos x="771" y="756"/>
                    </a:cxn>
                    <a:cxn ang="0">
                      <a:pos x="951" y="504"/>
                    </a:cxn>
                    <a:cxn ang="0">
                      <a:pos x="1239" y="180"/>
                    </a:cxn>
                    <a:cxn ang="0">
                      <a:pos x="1436" y="12"/>
                    </a:cxn>
                    <a:cxn ang="0">
                      <a:pos x="1563" y="108"/>
                    </a:cxn>
                    <a:cxn ang="0">
                      <a:pos x="1887" y="0"/>
                    </a:cxn>
                  </a:cxnLst>
                  <a:rect l="0" t="0" r="r" b="b"/>
                  <a:pathLst>
                    <a:path w="5199" h="3168">
                      <a:moveTo>
                        <a:pt x="5199" y="3096"/>
                      </a:moveTo>
                      <a:lnTo>
                        <a:pt x="4983" y="2916"/>
                      </a:lnTo>
                      <a:lnTo>
                        <a:pt x="4479" y="2916"/>
                      </a:lnTo>
                      <a:lnTo>
                        <a:pt x="3687" y="2520"/>
                      </a:lnTo>
                      <a:lnTo>
                        <a:pt x="3687" y="2916"/>
                      </a:lnTo>
                      <a:lnTo>
                        <a:pt x="4155" y="3168"/>
                      </a:lnTo>
                      <a:lnTo>
                        <a:pt x="3075" y="3168"/>
                      </a:lnTo>
                      <a:lnTo>
                        <a:pt x="2607" y="2448"/>
                      </a:lnTo>
                      <a:lnTo>
                        <a:pt x="2571" y="2268"/>
                      </a:lnTo>
                      <a:lnTo>
                        <a:pt x="2751" y="2160"/>
                      </a:lnTo>
                      <a:lnTo>
                        <a:pt x="2859" y="2036"/>
                      </a:lnTo>
                      <a:lnTo>
                        <a:pt x="2907" y="1904"/>
                      </a:lnTo>
                      <a:lnTo>
                        <a:pt x="2859" y="1620"/>
                      </a:lnTo>
                      <a:lnTo>
                        <a:pt x="2679" y="1700"/>
                      </a:lnTo>
                      <a:lnTo>
                        <a:pt x="2283" y="1656"/>
                      </a:lnTo>
                      <a:lnTo>
                        <a:pt x="2307" y="1448"/>
                      </a:lnTo>
                      <a:lnTo>
                        <a:pt x="2391" y="1404"/>
                      </a:lnTo>
                      <a:lnTo>
                        <a:pt x="2607" y="1260"/>
                      </a:lnTo>
                      <a:lnTo>
                        <a:pt x="3207" y="1184"/>
                      </a:lnTo>
                      <a:lnTo>
                        <a:pt x="3243" y="1052"/>
                      </a:lnTo>
                      <a:lnTo>
                        <a:pt x="2823" y="900"/>
                      </a:lnTo>
                      <a:lnTo>
                        <a:pt x="2859" y="756"/>
                      </a:lnTo>
                      <a:lnTo>
                        <a:pt x="2763" y="920"/>
                      </a:lnTo>
                      <a:lnTo>
                        <a:pt x="2643" y="920"/>
                      </a:lnTo>
                      <a:lnTo>
                        <a:pt x="2571" y="944"/>
                      </a:lnTo>
                      <a:lnTo>
                        <a:pt x="2439" y="1064"/>
                      </a:lnTo>
                      <a:lnTo>
                        <a:pt x="2523" y="1244"/>
                      </a:lnTo>
                      <a:lnTo>
                        <a:pt x="2463" y="1260"/>
                      </a:lnTo>
                      <a:lnTo>
                        <a:pt x="2415" y="1256"/>
                      </a:lnTo>
                      <a:lnTo>
                        <a:pt x="2319" y="1388"/>
                      </a:lnTo>
                      <a:lnTo>
                        <a:pt x="2103" y="1400"/>
                      </a:lnTo>
                      <a:lnTo>
                        <a:pt x="2103" y="1548"/>
                      </a:lnTo>
                      <a:lnTo>
                        <a:pt x="2103" y="1656"/>
                      </a:lnTo>
                      <a:lnTo>
                        <a:pt x="2007" y="1772"/>
                      </a:lnTo>
                      <a:lnTo>
                        <a:pt x="1923" y="1728"/>
                      </a:lnTo>
                      <a:lnTo>
                        <a:pt x="1923" y="1476"/>
                      </a:lnTo>
                      <a:lnTo>
                        <a:pt x="1923" y="1404"/>
                      </a:lnTo>
                      <a:lnTo>
                        <a:pt x="1599" y="944"/>
                      </a:lnTo>
                      <a:lnTo>
                        <a:pt x="1527" y="1016"/>
                      </a:lnTo>
                      <a:lnTo>
                        <a:pt x="1551" y="1136"/>
                      </a:lnTo>
                      <a:lnTo>
                        <a:pt x="1734" y="1389"/>
                      </a:lnTo>
                      <a:lnTo>
                        <a:pt x="1716" y="1452"/>
                      </a:lnTo>
                      <a:lnTo>
                        <a:pt x="1647" y="1388"/>
                      </a:lnTo>
                      <a:lnTo>
                        <a:pt x="1644" y="1479"/>
                      </a:lnTo>
                      <a:lnTo>
                        <a:pt x="1599" y="1551"/>
                      </a:lnTo>
                      <a:lnTo>
                        <a:pt x="1581" y="1533"/>
                      </a:lnTo>
                      <a:lnTo>
                        <a:pt x="1572" y="1407"/>
                      </a:lnTo>
                      <a:lnTo>
                        <a:pt x="1455" y="1260"/>
                      </a:lnTo>
                      <a:lnTo>
                        <a:pt x="1275" y="1008"/>
                      </a:lnTo>
                      <a:lnTo>
                        <a:pt x="951" y="1008"/>
                      </a:lnTo>
                      <a:lnTo>
                        <a:pt x="555" y="1548"/>
                      </a:lnTo>
                      <a:lnTo>
                        <a:pt x="288" y="1524"/>
                      </a:lnTo>
                      <a:lnTo>
                        <a:pt x="0" y="1308"/>
                      </a:lnTo>
                      <a:lnTo>
                        <a:pt x="159" y="1044"/>
                      </a:lnTo>
                      <a:lnTo>
                        <a:pt x="231" y="828"/>
                      </a:lnTo>
                      <a:lnTo>
                        <a:pt x="324" y="768"/>
                      </a:lnTo>
                      <a:lnTo>
                        <a:pt x="627" y="936"/>
                      </a:lnTo>
                      <a:lnTo>
                        <a:pt x="771" y="756"/>
                      </a:lnTo>
                      <a:lnTo>
                        <a:pt x="627" y="504"/>
                      </a:lnTo>
                      <a:lnTo>
                        <a:pt x="951" y="504"/>
                      </a:lnTo>
                      <a:lnTo>
                        <a:pt x="987" y="360"/>
                      </a:lnTo>
                      <a:lnTo>
                        <a:pt x="1239" y="180"/>
                      </a:lnTo>
                      <a:lnTo>
                        <a:pt x="1455" y="108"/>
                      </a:lnTo>
                      <a:lnTo>
                        <a:pt x="1436" y="12"/>
                      </a:lnTo>
                      <a:lnTo>
                        <a:pt x="1520" y="12"/>
                      </a:lnTo>
                      <a:lnTo>
                        <a:pt x="1563" y="108"/>
                      </a:lnTo>
                      <a:lnTo>
                        <a:pt x="1779" y="252"/>
                      </a:lnTo>
                      <a:lnTo>
                        <a:pt x="1887" y="0"/>
                      </a:lnTo>
                      <a:lnTo>
                        <a:pt x="5199" y="0"/>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3" name="Rectangle 9"/>
                <p:cNvSpPr>
                  <a:spLocks noChangeArrowheads="1"/>
                </p:cNvSpPr>
                <p:nvPr/>
              </p:nvSpPr>
              <p:spPr bwMode="auto">
                <a:xfrm>
                  <a:off x="18" y="3591"/>
                  <a:ext cx="1087" cy="190"/>
                </a:xfrm>
                <a:prstGeom prst="rect">
                  <a:avLst/>
                </a:prstGeom>
                <a:noFill/>
                <a:ln w="12700">
                  <a:noFill/>
                  <a:miter lim="800000"/>
                  <a:headEnd/>
                  <a:tailEnd/>
                </a:ln>
                <a:effectLst/>
              </p:spPr>
              <p:txBody>
                <a:bodyPr wrap="none" lIns="90488" tIns="44450" rIns="90488" bIns="44450">
                  <a:spAutoFit/>
                </a:bodyPr>
                <a:lstStyle/>
                <a:p>
                  <a:pPr>
                    <a:defRPr/>
                  </a:pPr>
                  <a:r>
                    <a:rPr lang="en-US" sz="1400">
                      <a:solidFill>
                        <a:srgbClr val="000000"/>
                      </a:solidFill>
                      <a:effectLst/>
                      <a:latin typeface="Arial Narrow"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64874" name="Freeform 10"/>
                <p:cNvSpPr>
                  <a:spLocks/>
                </p:cNvSpPr>
                <p:nvPr/>
              </p:nvSpPr>
              <p:spPr bwMode="auto">
                <a:xfrm>
                  <a:off x="1725" y="1938"/>
                  <a:ext cx="72" cy="198"/>
                </a:xfrm>
                <a:custGeom>
                  <a:avLst/>
                  <a:gdLst/>
                  <a:ahLst/>
                  <a:cxnLst>
                    <a:cxn ang="0">
                      <a:pos x="54" y="0"/>
                    </a:cxn>
                    <a:cxn ang="0">
                      <a:pos x="0" y="54"/>
                    </a:cxn>
                    <a:cxn ang="0">
                      <a:pos x="0" y="198"/>
                    </a:cxn>
                    <a:cxn ang="0">
                      <a:pos x="54" y="198"/>
                    </a:cxn>
                    <a:cxn ang="0">
                      <a:pos x="72" y="126"/>
                    </a:cxn>
                    <a:cxn ang="0">
                      <a:pos x="54" y="0"/>
                    </a:cxn>
                  </a:cxnLst>
                  <a:rect l="0" t="0" r="r" b="b"/>
                  <a:pathLst>
                    <a:path w="72" h="198">
                      <a:moveTo>
                        <a:pt x="54" y="0"/>
                      </a:moveTo>
                      <a:lnTo>
                        <a:pt x="0" y="54"/>
                      </a:lnTo>
                      <a:lnTo>
                        <a:pt x="0" y="198"/>
                      </a:lnTo>
                      <a:lnTo>
                        <a:pt x="54" y="198"/>
                      </a:lnTo>
                      <a:lnTo>
                        <a:pt x="72" y="126"/>
                      </a:lnTo>
                      <a:lnTo>
                        <a:pt x="54" y="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5" name="Freeform 11"/>
                <p:cNvSpPr>
                  <a:spLocks/>
                </p:cNvSpPr>
                <p:nvPr/>
              </p:nvSpPr>
              <p:spPr bwMode="auto">
                <a:xfrm>
                  <a:off x="1923" y="2154"/>
                  <a:ext cx="162" cy="146"/>
                </a:xfrm>
                <a:custGeom>
                  <a:avLst/>
                  <a:gdLst/>
                  <a:ahLst/>
                  <a:cxnLst>
                    <a:cxn ang="0">
                      <a:pos x="96" y="50"/>
                    </a:cxn>
                    <a:cxn ang="0">
                      <a:pos x="162" y="0"/>
                    </a:cxn>
                    <a:cxn ang="0">
                      <a:pos x="156" y="74"/>
                    </a:cxn>
                    <a:cxn ang="0">
                      <a:pos x="108" y="146"/>
                    </a:cxn>
                    <a:cxn ang="0">
                      <a:pos x="0" y="62"/>
                    </a:cxn>
                    <a:cxn ang="0">
                      <a:pos x="96" y="50"/>
                    </a:cxn>
                  </a:cxnLst>
                  <a:rect l="0" t="0" r="r" b="b"/>
                  <a:pathLst>
                    <a:path w="162" h="146">
                      <a:moveTo>
                        <a:pt x="96" y="50"/>
                      </a:moveTo>
                      <a:lnTo>
                        <a:pt x="162" y="0"/>
                      </a:lnTo>
                      <a:lnTo>
                        <a:pt x="156" y="74"/>
                      </a:lnTo>
                      <a:lnTo>
                        <a:pt x="108" y="146"/>
                      </a:lnTo>
                      <a:lnTo>
                        <a:pt x="0" y="62"/>
                      </a:lnTo>
                      <a:lnTo>
                        <a:pt x="96" y="5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6" name="Freeform 12"/>
                <p:cNvSpPr>
                  <a:spLocks/>
                </p:cNvSpPr>
                <p:nvPr/>
              </p:nvSpPr>
              <p:spPr bwMode="auto">
                <a:xfrm>
                  <a:off x="2538" y="2445"/>
                  <a:ext cx="141" cy="59"/>
                </a:xfrm>
                <a:custGeom>
                  <a:avLst/>
                  <a:gdLst/>
                  <a:ahLst/>
                  <a:cxnLst>
                    <a:cxn ang="0">
                      <a:pos x="0" y="0"/>
                    </a:cxn>
                    <a:cxn ang="0">
                      <a:pos x="69" y="11"/>
                    </a:cxn>
                    <a:cxn ang="0">
                      <a:pos x="141" y="47"/>
                    </a:cxn>
                    <a:cxn ang="0">
                      <a:pos x="69" y="59"/>
                    </a:cxn>
                    <a:cxn ang="0">
                      <a:pos x="0" y="36"/>
                    </a:cxn>
                    <a:cxn ang="0">
                      <a:pos x="0" y="0"/>
                    </a:cxn>
                  </a:cxnLst>
                  <a:rect l="0" t="0" r="r" b="b"/>
                  <a:pathLst>
                    <a:path w="141" h="59">
                      <a:moveTo>
                        <a:pt x="0" y="0"/>
                      </a:moveTo>
                      <a:lnTo>
                        <a:pt x="69" y="11"/>
                      </a:lnTo>
                      <a:lnTo>
                        <a:pt x="141" y="47"/>
                      </a:lnTo>
                      <a:lnTo>
                        <a:pt x="69" y="59"/>
                      </a:lnTo>
                      <a:lnTo>
                        <a:pt x="0" y="36"/>
                      </a:lnTo>
                      <a:lnTo>
                        <a:pt x="0" y="0"/>
                      </a:lnTo>
                      <a:close/>
                    </a:path>
                  </a:pathLst>
                </a:custGeom>
                <a:solidFill>
                  <a:srgbClr val="008000"/>
                </a:solidFill>
                <a:ln w="254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7" name="Freeform 13"/>
                <p:cNvSpPr>
                  <a:spLocks/>
                </p:cNvSpPr>
                <p:nvPr/>
              </p:nvSpPr>
              <p:spPr bwMode="auto">
                <a:xfrm>
                  <a:off x="3219" y="2406"/>
                  <a:ext cx="108" cy="98"/>
                </a:xfrm>
                <a:custGeom>
                  <a:avLst/>
                  <a:gdLst/>
                  <a:ahLst/>
                  <a:cxnLst>
                    <a:cxn ang="0">
                      <a:pos x="0" y="62"/>
                    </a:cxn>
                    <a:cxn ang="0">
                      <a:pos x="72" y="0"/>
                    </a:cxn>
                    <a:cxn ang="0">
                      <a:pos x="108" y="0"/>
                    </a:cxn>
                    <a:cxn ang="0">
                      <a:pos x="108" y="54"/>
                    </a:cxn>
                    <a:cxn ang="0">
                      <a:pos x="60" y="98"/>
                    </a:cxn>
                    <a:cxn ang="0">
                      <a:pos x="0" y="62"/>
                    </a:cxn>
                  </a:cxnLst>
                  <a:rect l="0" t="0" r="r" b="b"/>
                  <a:pathLst>
                    <a:path w="108" h="98">
                      <a:moveTo>
                        <a:pt x="0" y="62"/>
                      </a:moveTo>
                      <a:lnTo>
                        <a:pt x="72" y="0"/>
                      </a:lnTo>
                      <a:lnTo>
                        <a:pt x="108" y="0"/>
                      </a:lnTo>
                      <a:lnTo>
                        <a:pt x="108" y="54"/>
                      </a:lnTo>
                      <a:lnTo>
                        <a:pt x="60" y="98"/>
                      </a:lnTo>
                      <a:lnTo>
                        <a:pt x="0" y="62"/>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8" name="Freeform 14"/>
                <p:cNvSpPr>
                  <a:spLocks/>
                </p:cNvSpPr>
                <p:nvPr/>
              </p:nvSpPr>
              <p:spPr bwMode="auto">
                <a:xfrm>
                  <a:off x="1041" y="612"/>
                  <a:ext cx="504" cy="408"/>
                </a:xfrm>
                <a:custGeom>
                  <a:avLst/>
                  <a:gdLst/>
                  <a:ahLst/>
                  <a:cxnLst>
                    <a:cxn ang="0">
                      <a:pos x="0" y="354"/>
                    </a:cxn>
                    <a:cxn ang="0">
                      <a:pos x="54" y="408"/>
                    </a:cxn>
                    <a:cxn ang="0">
                      <a:pos x="198" y="336"/>
                    </a:cxn>
                    <a:cxn ang="0">
                      <a:pos x="396" y="354"/>
                    </a:cxn>
                    <a:cxn ang="0">
                      <a:pos x="504" y="246"/>
                    </a:cxn>
                    <a:cxn ang="0">
                      <a:pos x="342" y="30"/>
                    </a:cxn>
                    <a:cxn ang="0">
                      <a:pos x="335" y="0"/>
                    </a:cxn>
                    <a:cxn ang="0">
                      <a:pos x="191" y="0"/>
                    </a:cxn>
                    <a:cxn ang="0">
                      <a:pos x="180" y="120"/>
                    </a:cxn>
                    <a:cxn ang="0">
                      <a:pos x="108" y="120"/>
                    </a:cxn>
                    <a:cxn ang="0">
                      <a:pos x="126" y="228"/>
                    </a:cxn>
                    <a:cxn ang="0">
                      <a:pos x="0" y="354"/>
                    </a:cxn>
                  </a:cxnLst>
                  <a:rect l="0" t="0" r="r" b="b"/>
                  <a:pathLst>
                    <a:path w="504" h="408">
                      <a:moveTo>
                        <a:pt x="0" y="354"/>
                      </a:moveTo>
                      <a:lnTo>
                        <a:pt x="54" y="408"/>
                      </a:lnTo>
                      <a:lnTo>
                        <a:pt x="198" y="336"/>
                      </a:lnTo>
                      <a:lnTo>
                        <a:pt x="396" y="354"/>
                      </a:lnTo>
                      <a:lnTo>
                        <a:pt x="504" y="246"/>
                      </a:lnTo>
                      <a:lnTo>
                        <a:pt x="342" y="30"/>
                      </a:lnTo>
                      <a:lnTo>
                        <a:pt x="335" y="0"/>
                      </a:lnTo>
                      <a:lnTo>
                        <a:pt x="191" y="0"/>
                      </a:lnTo>
                      <a:lnTo>
                        <a:pt x="180" y="120"/>
                      </a:lnTo>
                      <a:lnTo>
                        <a:pt x="108" y="120"/>
                      </a:lnTo>
                      <a:lnTo>
                        <a:pt x="126" y="228"/>
                      </a:lnTo>
                      <a:lnTo>
                        <a:pt x="0" y="354"/>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79" name="Freeform 15"/>
                <p:cNvSpPr>
                  <a:spLocks/>
                </p:cNvSpPr>
                <p:nvPr/>
              </p:nvSpPr>
              <p:spPr bwMode="auto">
                <a:xfrm>
                  <a:off x="861" y="606"/>
                  <a:ext cx="252" cy="198"/>
                </a:xfrm>
                <a:custGeom>
                  <a:avLst/>
                  <a:gdLst/>
                  <a:ahLst/>
                  <a:cxnLst>
                    <a:cxn ang="0">
                      <a:pos x="126" y="0"/>
                    </a:cxn>
                    <a:cxn ang="0">
                      <a:pos x="234" y="0"/>
                    </a:cxn>
                    <a:cxn ang="0">
                      <a:pos x="252" y="90"/>
                    </a:cxn>
                    <a:cxn ang="0">
                      <a:pos x="234" y="162"/>
                    </a:cxn>
                    <a:cxn ang="0">
                      <a:pos x="54" y="198"/>
                    </a:cxn>
                    <a:cxn ang="0">
                      <a:pos x="0" y="180"/>
                    </a:cxn>
                    <a:cxn ang="0">
                      <a:pos x="18" y="108"/>
                    </a:cxn>
                    <a:cxn ang="0">
                      <a:pos x="126" y="0"/>
                    </a:cxn>
                  </a:cxnLst>
                  <a:rect l="0" t="0" r="r" b="b"/>
                  <a:pathLst>
                    <a:path w="252" h="198">
                      <a:moveTo>
                        <a:pt x="126" y="0"/>
                      </a:moveTo>
                      <a:lnTo>
                        <a:pt x="234" y="0"/>
                      </a:lnTo>
                      <a:lnTo>
                        <a:pt x="252" y="90"/>
                      </a:lnTo>
                      <a:lnTo>
                        <a:pt x="234" y="162"/>
                      </a:lnTo>
                      <a:lnTo>
                        <a:pt x="54" y="198"/>
                      </a:lnTo>
                      <a:lnTo>
                        <a:pt x="0" y="180"/>
                      </a:lnTo>
                      <a:lnTo>
                        <a:pt x="18" y="108"/>
                      </a:lnTo>
                      <a:lnTo>
                        <a:pt x="126" y="0"/>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sp>
            <p:nvSpPr>
              <p:cNvPr id="164880" name="Rectangle 16"/>
              <p:cNvSpPr>
                <a:spLocks noChangeArrowheads="1"/>
              </p:cNvSpPr>
              <p:nvPr/>
            </p:nvSpPr>
            <p:spPr bwMode="auto">
              <a:xfrm>
                <a:off x="1407" y="2256"/>
                <a:ext cx="182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Địa trung Hải</a:t>
                </a:r>
                <a:endParaRPr lang="en-US">
                  <a:effectLst>
                    <a:outerShdw blurRad="38100" dist="38100" dir="2700000" algn="tl">
                      <a:srgbClr val="000000"/>
                    </a:outerShdw>
                  </a:effectLst>
                  <a:cs typeface="MS PGothic" charset="0"/>
                </a:endParaRPr>
              </a:p>
            </p:txBody>
          </p:sp>
          <p:sp>
            <p:nvSpPr>
              <p:cNvPr id="164881" name="Rectangle 17"/>
              <p:cNvSpPr>
                <a:spLocks noChangeArrowheads="1"/>
              </p:cNvSpPr>
              <p:nvPr/>
            </p:nvSpPr>
            <p:spPr bwMode="auto">
              <a:xfrm>
                <a:off x="2127" y="2988"/>
                <a:ext cx="90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Ai cập</a:t>
                </a:r>
                <a:endParaRPr lang="en-US">
                  <a:effectLst>
                    <a:outerShdw blurRad="38100" dist="38100" dir="2700000" algn="tl">
                      <a:srgbClr val="000000"/>
                    </a:outerShdw>
                  </a:effectLst>
                  <a:cs typeface="MS PGothic" charset="0"/>
                </a:endParaRPr>
              </a:p>
            </p:txBody>
          </p:sp>
          <p:sp>
            <p:nvSpPr>
              <p:cNvPr id="164882" name="Rectangle 18"/>
              <p:cNvSpPr>
                <a:spLocks noChangeArrowheads="1"/>
              </p:cNvSpPr>
              <p:nvPr/>
            </p:nvSpPr>
            <p:spPr bwMode="auto">
              <a:xfrm>
                <a:off x="4364" y="2136"/>
                <a:ext cx="822" cy="689"/>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a:defRPr/>
                </a:pPr>
                <a:r>
                  <a:rPr lang="en-US" b="1" u="sng">
                    <a:solidFill>
                      <a:srgbClr val="FAFD00"/>
                    </a:solidFill>
                    <a:effectLst>
                      <a:outerShdw blurRad="38100" dist="38100" dir="2700000" algn="tl">
                        <a:srgbClr val="000000"/>
                      </a:outerShdw>
                    </a:effectLst>
                    <a:latin typeface="Times New Roman" charset="0"/>
                    <a:cs typeface="MS PGothic" charset="0"/>
                  </a:rPr>
                  <a:t>Vườn</a:t>
                </a:r>
              </a:p>
              <a:p>
                <a:pPr algn="ctr">
                  <a:defRPr/>
                </a:pPr>
                <a:r>
                  <a:rPr lang="en-US" b="1" u="sng">
                    <a:solidFill>
                      <a:srgbClr val="FAFD00"/>
                    </a:solidFill>
                    <a:effectLst>
                      <a:outerShdw blurRad="38100" dist="38100" dir="2700000" algn="tl">
                        <a:srgbClr val="000000"/>
                      </a:outerShdw>
                    </a:effectLst>
                    <a:latin typeface="Times New Roman" charset="0"/>
                    <a:cs typeface="MS PGothic" charset="0"/>
                  </a:rPr>
                  <a:t>Eden</a:t>
                </a:r>
                <a:endParaRPr lang="en-US">
                  <a:effectLst>
                    <a:outerShdw blurRad="38100" dist="38100" dir="2700000" algn="tl">
                      <a:srgbClr val="000000"/>
                    </a:outerShdw>
                  </a:effectLst>
                  <a:cs typeface="MS PGothic" charset="0"/>
                </a:endParaRPr>
              </a:p>
            </p:txBody>
          </p:sp>
          <p:sp>
            <p:nvSpPr>
              <p:cNvPr id="164883" name="AutoShape 19"/>
              <p:cNvSpPr>
                <a:spLocks noChangeArrowheads="1"/>
              </p:cNvSpPr>
              <p:nvPr/>
            </p:nvSpPr>
            <p:spPr bwMode="auto">
              <a:xfrm>
                <a:off x="4012" y="2572"/>
                <a:ext cx="328" cy="328"/>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84" name="Rectangle 20"/>
              <p:cNvSpPr>
                <a:spLocks noChangeArrowheads="1"/>
              </p:cNvSpPr>
              <p:nvPr/>
            </p:nvSpPr>
            <p:spPr bwMode="auto">
              <a:xfrm>
                <a:off x="2268" y="636"/>
                <a:ext cx="3492" cy="719"/>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p>
                <a:pPr algn="ctr">
                  <a:defRPr/>
                </a:pPr>
                <a:r>
                  <a:rPr lang="en-US" sz="6000" b="1" u="sng">
                    <a:solidFill>
                      <a:srgbClr val="FAFD00"/>
                    </a:solidFill>
                    <a:effectLst>
                      <a:outerShdw blurRad="38100" dist="38100" dir="2700000" algn="tl">
                        <a:srgbClr val="000000"/>
                      </a:outerShdw>
                    </a:effectLst>
                    <a:latin typeface="Times New Roman" charset="0"/>
                    <a:cs typeface="MS PGothic" charset="0"/>
                  </a:rPr>
                  <a:t>Vườn Eden</a:t>
                </a:r>
                <a:endParaRPr lang="en-US">
                  <a:effectLst>
                    <a:outerShdw blurRad="38100" dist="38100" dir="2700000" algn="tl">
                      <a:srgbClr val="000000"/>
                    </a:outerShdw>
                  </a:effectLst>
                  <a:cs typeface="MS PGothic" charset="0"/>
                </a:endParaRPr>
              </a:p>
            </p:txBody>
          </p:sp>
          <p:sp>
            <p:nvSpPr>
              <p:cNvPr id="164885" name="Freeform 21"/>
              <p:cNvSpPr>
                <a:spLocks/>
              </p:cNvSpPr>
              <p:nvPr/>
            </p:nvSpPr>
            <p:spPr bwMode="auto">
              <a:xfrm>
                <a:off x="3178" y="2584"/>
                <a:ext cx="314" cy="304"/>
              </a:xfrm>
              <a:custGeom>
                <a:avLst/>
                <a:gdLst/>
                <a:ahLst/>
                <a:cxnLst>
                  <a:cxn ang="0">
                    <a:pos x="240" y="12"/>
                  </a:cxn>
                  <a:cxn ang="0">
                    <a:pos x="288" y="0"/>
                  </a:cxn>
                  <a:cxn ang="0">
                    <a:pos x="314" y="17"/>
                  </a:cxn>
                  <a:cxn ang="0">
                    <a:pos x="314" y="53"/>
                  </a:cxn>
                  <a:cxn ang="0">
                    <a:pos x="278" y="98"/>
                  </a:cxn>
                  <a:cxn ang="0">
                    <a:pos x="206" y="179"/>
                  </a:cxn>
                  <a:cxn ang="0">
                    <a:pos x="125" y="269"/>
                  </a:cxn>
                  <a:cxn ang="0">
                    <a:pos x="64" y="304"/>
                  </a:cxn>
                  <a:cxn ang="0">
                    <a:pos x="0" y="264"/>
                  </a:cxn>
                  <a:cxn ang="0">
                    <a:pos x="84" y="204"/>
                  </a:cxn>
                  <a:cxn ang="0">
                    <a:pos x="192" y="108"/>
                  </a:cxn>
                  <a:cxn ang="0">
                    <a:pos x="240" y="12"/>
                  </a:cxn>
                </a:cxnLst>
                <a:rect l="0" t="0" r="r" b="b"/>
                <a:pathLst>
                  <a:path w="314" h="304">
                    <a:moveTo>
                      <a:pt x="240" y="12"/>
                    </a:moveTo>
                    <a:lnTo>
                      <a:pt x="288" y="0"/>
                    </a:lnTo>
                    <a:lnTo>
                      <a:pt x="314" y="17"/>
                    </a:lnTo>
                    <a:lnTo>
                      <a:pt x="314" y="53"/>
                    </a:lnTo>
                    <a:lnTo>
                      <a:pt x="278" y="98"/>
                    </a:lnTo>
                    <a:lnTo>
                      <a:pt x="206" y="179"/>
                    </a:lnTo>
                    <a:lnTo>
                      <a:pt x="125" y="269"/>
                    </a:lnTo>
                    <a:lnTo>
                      <a:pt x="64" y="304"/>
                    </a:lnTo>
                    <a:lnTo>
                      <a:pt x="0" y="264"/>
                    </a:lnTo>
                    <a:lnTo>
                      <a:pt x="84" y="204"/>
                    </a:lnTo>
                    <a:lnTo>
                      <a:pt x="192" y="108"/>
                    </a:lnTo>
                    <a:lnTo>
                      <a:pt x="240" y="12"/>
                    </a:lnTo>
                    <a:close/>
                  </a:path>
                </a:pathLst>
              </a:custGeom>
              <a:solidFill>
                <a:srgbClr val="99CC00"/>
              </a:solidFill>
              <a:ln w="12700" cap="flat" cmpd="sng">
                <a:solidFill>
                  <a:schemeClr val="tx1"/>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4886" name="Rectangle 22"/>
              <p:cNvSpPr>
                <a:spLocks noChangeArrowheads="1"/>
              </p:cNvSpPr>
              <p:nvPr/>
            </p:nvSpPr>
            <p:spPr bwMode="auto">
              <a:xfrm>
                <a:off x="3051" y="2520"/>
                <a:ext cx="741"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Israel</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grpSp>
        <p:sp>
          <p:nvSpPr>
            <p:cNvPr id="164887" name="Freeform 23"/>
            <p:cNvSpPr>
              <a:spLocks/>
            </p:cNvSpPr>
            <p:nvPr/>
          </p:nvSpPr>
          <p:spPr bwMode="auto">
            <a:xfrm>
              <a:off x="3140" y="2932"/>
              <a:ext cx="80" cy="164"/>
            </a:xfrm>
            <a:custGeom>
              <a:avLst/>
              <a:gdLst>
                <a:gd name="T0" fmla="*/ 0 w 80"/>
                <a:gd name="T1" fmla="*/ 140 h 164"/>
                <a:gd name="T2" fmla="*/ 80 w 80"/>
                <a:gd name="T3" fmla="*/ 0 h 164"/>
                <a:gd name="T4" fmla="*/ 80 w 80"/>
                <a:gd name="T5" fmla="*/ 24 h 164"/>
                <a:gd name="T6" fmla="*/ 12 w 80"/>
                <a:gd name="T7" fmla="*/ 164 h 164"/>
                <a:gd name="T8" fmla="*/ 0 60000 65536"/>
                <a:gd name="T9" fmla="*/ 0 60000 65536"/>
                <a:gd name="T10" fmla="*/ 0 60000 65536"/>
                <a:gd name="T11" fmla="*/ 0 60000 65536"/>
                <a:gd name="T12" fmla="*/ 0 w 80"/>
                <a:gd name="T13" fmla="*/ 0 h 164"/>
                <a:gd name="T14" fmla="*/ 80 w 80"/>
                <a:gd name="T15" fmla="*/ 164 h 164"/>
              </a:gdLst>
              <a:ahLst/>
              <a:cxnLst>
                <a:cxn ang="T8">
                  <a:pos x="T0" y="T1"/>
                </a:cxn>
                <a:cxn ang="T9">
                  <a:pos x="T2" y="T3"/>
                </a:cxn>
                <a:cxn ang="T10">
                  <a:pos x="T4" y="T5"/>
                </a:cxn>
                <a:cxn ang="T11">
                  <a:pos x="T6" y="T7"/>
                </a:cxn>
              </a:cxnLst>
              <a:rect l="T12" t="T13" r="T14" b="T15"/>
              <a:pathLst>
                <a:path w="80" h="164">
                  <a:moveTo>
                    <a:pt x="0" y="140"/>
                  </a:moveTo>
                  <a:lnTo>
                    <a:pt x="80" y="0"/>
                  </a:lnTo>
                  <a:lnTo>
                    <a:pt x="80" y="24"/>
                  </a:lnTo>
                  <a:lnTo>
                    <a:pt x="12" y="164"/>
                  </a:lnTo>
                </a:path>
              </a:pathLst>
            </a:custGeom>
            <a:solidFill>
              <a:srgbClr val="114FFB"/>
            </a:solidFill>
            <a:ln w="127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sp>
          <p:nvSpPr>
            <p:cNvPr id="164888" name="Freeform 24"/>
            <p:cNvSpPr>
              <a:spLocks/>
            </p:cNvSpPr>
            <p:nvPr/>
          </p:nvSpPr>
          <p:spPr bwMode="auto">
            <a:xfrm>
              <a:off x="3892" y="130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0"/>
                <a:gd name="T64" fmla="*/ 0 h 588"/>
                <a:gd name="T65" fmla="*/ 420 w 420"/>
                <a:gd name="T66" fmla="*/ 588 h 5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254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Gen49"/>
          <p:cNvPicPr>
            <a:picLocks noChangeAspect="1" noChangeArrowheads="1"/>
          </p:cNvPicPr>
          <p:nvPr/>
        </p:nvPicPr>
        <p:blipFill>
          <a:blip r:embed="rId3">
            <a:extLst>
              <a:ext uri="{28A0092B-C50C-407E-A947-70E740481C1C}">
                <a14:useLocalDpi xmlns:a14="http://schemas.microsoft.com/office/drawing/2010/main" val="0"/>
              </a:ext>
            </a:extLst>
          </a:blip>
          <a:srcRect l="9956" t="1974" r="3436" b="5769"/>
          <a:stretch>
            <a:fillRect/>
          </a:stretch>
        </p:blipFill>
        <p:spPr bwMode="auto">
          <a:xfrm>
            <a:off x="4932363" y="0"/>
            <a:ext cx="498157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4" name="Picture 3" descr="Disciples"/>
          <p:cNvPicPr>
            <a:picLocks noChangeAspect="1" noChangeArrowheads="1"/>
          </p:cNvPicPr>
          <p:nvPr/>
        </p:nvPicPr>
        <p:blipFill>
          <a:blip r:embed="rId4">
            <a:extLst>
              <a:ext uri="{28A0092B-C50C-407E-A947-70E740481C1C}">
                <a14:useLocalDpi xmlns:a14="http://schemas.microsoft.com/office/drawing/2010/main" val="0"/>
              </a:ext>
            </a:extLst>
          </a:blip>
          <a:srcRect l="4514" t="1001" r="11223" b="6976"/>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sz="2800" b="1">
                <a:solidFill>
                  <a:srgbClr val="FFFFFF"/>
                </a:solidFill>
                <a:latin typeface="Times New Roman" charset="0"/>
              </a:rPr>
              <a:t>Lời chúc phước của Gia cốp cho  12 con trai là lời tiên tri (Sáng 49-50)</a:t>
            </a:r>
            <a:endParaRPr lang="en-US" sz="3200">
              <a:solidFill>
                <a:srgbClr val="FFFFFF"/>
              </a:solidFill>
              <a:latin typeface="Times New Roman"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p:txBody>
          <a:bodyPr/>
          <a:lstStyle/>
          <a:p>
            <a:pPr eaLnBrk="1" hangingPunct="1"/>
            <a:r>
              <a:rPr lang="en-US">
                <a:latin typeface="Times New Roman" charset="0"/>
              </a:rPr>
              <a:t>Blessing Judah &amp; the Lesser Tribes</a:t>
            </a:r>
          </a:p>
        </p:txBody>
      </p:sp>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5243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Text Box 4"/>
          <p:cNvSpPr txBox="1">
            <a:spLocks noChangeArrowheads="1"/>
          </p:cNvSpPr>
          <p:nvPr/>
        </p:nvSpPr>
        <p:spPr bwMode="auto">
          <a:xfrm>
            <a:off x="842963" y="4835525"/>
            <a:ext cx="1600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Simêôn</a:t>
            </a:r>
            <a:endParaRPr lang="en-US" sz="3200" b="1" dirty="0">
              <a:solidFill>
                <a:schemeClr val="bg1"/>
              </a:solidFill>
              <a:effectLst/>
              <a:latin typeface="Times New Roman" pitchFamily="-112" charset="0"/>
              <a:ea typeface="+mn-ea"/>
              <a:cs typeface="+mn-cs"/>
            </a:endParaRPr>
          </a:p>
        </p:txBody>
      </p:sp>
      <p:sp>
        <p:nvSpPr>
          <p:cNvPr id="315397" name="Text Box 5"/>
          <p:cNvSpPr txBox="1">
            <a:spLocks noChangeArrowheads="1"/>
          </p:cNvSpPr>
          <p:nvPr/>
        </p:nvSpPr>
        <p:spPr bwMode="auto">
          <a:xfrm>
            <a:off x="2643188" y="3951288"/>
            <a:ext cx="16002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Rubên</a:t>
            </a:r>
            <a:endParaRPr lang="en-US" sz="3200" b="1" dirty="0">
              <a:solidFill>
                <a:schemeClr val="bg1"/>
              </a:solidFill>
              <a:effectLst/>
              <a:latin typeface="Times New Roman" pitchFamily="-112" charset="0"/>
              <a:ea typeface="+mn-ea"/>
              <a:cs typeface="+mn-cs"/>
            </a:endParaRPr>
          </a:p>
        </p:txBody>
      </p:sp>
      <p:sp>
        <p:nvSpPr>
          <p:cNvPr id="315398" name="Line 6"/>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399" name="Text Box 7"/>
          <p:cNvSpPr txBox="1">
            <a:spLocks noChangeArrowheads="1"/>
          </p:cNvSpPr>
          <p:nvPr/>
        </p:nvSpPr>
        <p:spPr bwMode="auto">
          <a:xfrm>
            <a:off x="1757363" y="3494088"/>
            <a:ext cx="10668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Lêvi</a:t>
            </a:r>
            <a:endParaRPr lang="en-US" sz="3200" b="1" dirty="0">
              <a:solidFill>
                <a:schemeClr val="bg1"/>
              </a:solidFill>
              <a:effectLst/>
              <a:latin typeface="Times New Roman" pitchFamily="-112" charset="0"/>
              <a:ea typeface="+mn-ea"/>
              <a:cs typeface="+mn-cs"/>
            </a:endParaRPr>
          </a:p>
        </p:txBody>
      </p:sp>
      <p:sp>
        <p:nvSpPr>
          <p:cNvPr id="315400" name="Line 8"/>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1" name="Line 9"/>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2" name="Line 10"/>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3" name="Line 11"/>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4" name="Line 12"/>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5" name="Line 13"/>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6" name="Line 14"/>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7" name="Line 15"/>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8" name="Line 16"/>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09" name="Line 17"/>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10" name="Text Box 18"/>
          <p:cNvSpPr txBox="1">
            <a:spLocks noChangeArrowheads="1"/>
          </p:cNvSpPr>
          <p:nvPr/>
        </p:nvSpPr>
        <p:spPr bwMode="auto">
          <a:xfrm>
            <a:off x="876300" y="4081463"/>
            <a:ext cx="13335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Giuđa</a:t>
            </a:r>
            <a:endParaRPr lang="en-US" sz="3200" b="1" dirty="0">
              <a:solidFill>
                <a:schemeClr val="bg1"/>
              </a:solidFill>
              <a:effectLst/>
              <a:latin typeface="Times New Roman" pitchFamily="-112" charset="0"/>
              <a:ea typeface="+mn-ea"/>
              <a:cs typeface="+mn-cs"/>
            </a:endParaRPr>
          </a:p>
        </p:txBody>
      </p:sp>
      <p:sp>
        <p:nvSpPr>
          <p:cNvPr id="315411" name="Text Box 19"/>
          <p:cNvSpPr txBox="1">
            <a:spLocks noChangeArrowheads="1"/>
          </p:cNvSpPr>
          <p:nvPr/>
        </p:nvSpPr>
        <p:spPr bwMode="auto">
          <a:xfrm>
            <a:off x="-71438" y="1782763"/>
            <a:ext cx="1828801"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Sabulôn</a:t>
            </a:r>
            <a:endParaRPr lang="en-US" sz="3200" b="1" dirty="0">
              <a:solidFill>
                <a:schemeClr val="bg1"/>
              </a:solidFill>
              <a:effectLst/>
              <a:latin typeface="Times New Roman" pitchFamily="-112" charset="0"/>
              <a:ea typeface="+mn-ea"/>
              <a:cs typeface="+mn-cs"/>
            </a:endParaRPr>
          </a:p>
        </p:txBody>
      </p:sp>
      <p:pic>
        <p:nvPicPr>
          <p:cNvPr id="163860" name="Picture 20" descr="Disciples"/>
          <p:cNvPicPr>
            <a:picLocks noChangeAspect="1" noChangeArrowheads="1"/>
          </p:cNvPicPr>
          <p:nvPr/>
        </p:nvPicPr>
        <p:blipFill>
          <a:blip r:embed="rId4">
            <a:extLst>
              <a:ext uri="{28A0092B-C50C-407E-A947-70E740481C1C}">
                <a14:useLocalDpi xmlns:a14="http://schemas.microsoft.com/office/drawing/2010/main" val="0"/>
              </a:ext>
            </a:extLst>
          </a:blip>
          <a:srcRect l="4514" t="1001" r="11223" b="8977"/>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7" name="Rectangle 21"/>
          <p:cNvSpPr>
            <a:spLocks noChangeArrowheads="1"/>
          </p:cNvSpPr>
          <p:nvPr/>
        </p:nvSpPr>
        <p:spPr bwMode="auto">
          <a:xfrm>
            <a:off x="4114800" y="381000"/>
            <a:ext cx="5021263" cy="1371600"/>
          </a:xfrm>
          <a:prstGeom prst="rect">
            <a:avLst/>
          </a:prstGeom>
          <a:solidFill>
            <a:srgbClr val="800080"/>
          </a:solidFill>
          <a:ln w="9525">
            <a:noFill/>
            <a:miter lim="800000"/>
            <a:headEnd/>
            <a:tailEnd/>
          </a:ln>
        </p:spPr>
        <p:txBody>
          <a:bodyPr anchor="ctr"/>
          <a:lstStyle/>
          <a:p>
            <a:pPr algn="ctr" eaLnBrk="1" fontAlgn="base" hangingPunct="1">
              <a:spcBef>
                <a:spcPct val="0"/>
              </a:spcBef>
              <a:defRPr/>
            </a:pPr>
            <a:r>
              <a:rPr lang="en-US" sz="2800" b="1">
                <a:solidFill>
                  <a:srgbClr val="FFFFFF"/>
                </a:solidFill>
                <a:effectLst>
                  <a:outerShdw blurRad="38100" dist="38100" dir="2700000" algn="tl">
                    <a:srgbClr val="000000"/>
                  </a:outerShdw>
                </a:effectLst>
                <a:cs typeface="MS PGothic" charset="0"/>
              </a:rPr>
              <a:t>Lời chúc phước của Gia cốp cho  12 con trai là lời tiên tri </a:t>
            </a:r>
            <a:r>
              <a:rPr lang="en-US" sz="2800" b="1">
                <a:solidFill>
                  <a:srgbClr val="FFFFFF"/>
                </a:solidFill>
                <a:effectLst/>
                <a:latin typeface="Times New Roman" charset="0"/>
                <a:cs typeface="MS PGothic" charset="0"/>
              </a:rPr>
              <a:t>(Sáng 49-50)</a:t>
            </a:r>
            <a:endParaRPr lang="en-US" sz="3200">
              <a:solidFill>
                <a:srgbClr val="FFFFFF"/>
              </a:solidFill>
              <a:effectLst/>
              <a:latin typeface="Times New Roman" charset="0"/>
              <a:cs typeface="MS PGothic" charset="0"/>
            </a:endParaRPr>
          </a:p>
        </p:txBody>
      </p:sp>
      <p:sp>
        <p:nvSpPr>
          <p:cNvPr id="315414" name="Line 22"/>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5415" name="Text Box 23"/>
          <p:cNvSpPr txBox="1">
            <a:spLocks noChangeArrowheads="1"/>
          </p:cNvSpPr>
          <p:nvPr/>
        </p:nvSpPr>
        <p:spPr bwMode="auto">
          <a:xfrm>
            <a:off x="119063" y="2286000"/>
            <a:ext cx="16764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Ysaca</a:t>
            </a:r>
            <a:endParaRPr lang="en-US" sz="3200" b="1" dirty="0">
              <a:solidFill>
                <a:schemeClr val="bg1"/>
              </a:solidFill>
              <a:effectLst/>
              <a:latin typeface="Times New Roman" pitchFamily="-112"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5397"/>
                                        </p:tgtEl>
                                        <p:attrNameLst>
                                          <p:attrName>style.visibility</p:attrName>
                                        </p:attrNameLst>
                                      </p:cBhvr>
                                      <p:to>
                                        <p:strVal val="visible"/>
                                      </p:to>
                                    </p:set>
                                    <p:animEffect transition="in" filter="dissolve">
                                      <p:cBhvr>
                                        <p:cTn id="7" dur="500"/>
                                        <p:tgtEl>
                                          <p:spTgt spid="315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5396"/>
                                        </p:tgtEl>
                                        <p:attrNameLst>
                                          <p:attrName>style.visibility</p:attrName>
                                        </p:attrNameLst>
                                      </p:cBhvr>
                                      <p:to>
                                        <p:strVal val="visible"/>
                                      </p:to>
                                    </p:set>
                                    <p:animEffect transition="in" filter="dissolve">
                                      <p:cBhvr>
                                        <p:cTn id="12" dur="500"/>
                                        <p:tgtEl>
                                          <p:spTgt spid="31539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15400"/>
                                        </p:tgtEl>
                                        <p:attrNameLst>
                                          <p:attrName>style.visibility</p:attrName>
                                        </p:attrNameLst>
                                      </p:cBhvr>
                                      <p:to>
                                        <p:strVal val="visible"/>
                                      </p:to>
                                    </p:set>
                                    <p:animEffect transition="in" filter="wipe(up)">
                                      <p:cBhvr>
                                        <p:cTn id="16" dur="500"/>
                                        <p:tgtEl>
                                          <p:spTgt spid="315400"/>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315408"/>
                                        </p:tgtEl>
                                        <p:attrNameLst>
                                          <p:attrName>style.visibility</p:attrName>
                                        </p:attrNameLst>
                                      </p:cBhvr>
                                      <p:to>
                                        <p:strVal val="visible"/>
                                      </p:to>
                                    </p:set>
                                    <p:animEffect transition="in" filter="wipe(down)">
                                      <p:cBhvr>
                                        <p:cTn id="20" dur="500"/>
                                        <p:tgtEl>
                                          <p:spTgt spid="315408"/>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315407"/>
                                        </p:tgtEl>
                                        <p:attrNameLst>
                                          <p:attrName>style.visibility</p:attrName>
                                        </p:attrNameLst>
                                      </p:cBhvr>
                                      <p:to>
                                        <p:strVal val="visible"/>
                                      </p:to>
                                    </p:set>
                                    <p:animEffect transition="in" filter="wipe(left)">
                                      <p:cBhvr>
                                        <p:cTn id="24" dur="500"/>
                                        <p:tgtEl>
                                          <p:spTgt spid="315407"/>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315406"/>
                                        </p:tgtEl>
                                        <p:attrNameLst>
                                          <p:attrName>style.visibility</p:attrName>
                                        </p:attrNameLst>
                                      </p:cBhvr>
                                      <p:to>
                                        <p:strVal val="visible"/>
                                      </p:to>
                                    </p:set>
                                    <p:animEffect transition="in" filter="wipe(right)">
                                      <p:cBhvr>
                                        <p:cTn id="28" dur="500"/>
                                        <p:tgtEl>
                                          <p:spTgt spid="315406"/>
                                        </p:tgtEl>
                                      </p:cBhvr>
                                    </p:animEffect>
                                  </p:childTnLst>
                                </p:cTn>
                              </p:par>
                            </p:childTnLst>
                          </p:cTn>
                        </p:par>
                        <p:par>
                          <p:cTn id="29" fill="hold" nodeType="afterGroup">
                            <p:stCondLst>
                              <p:cond delay="2500"/>
                            </p:stCondLst>
                            <p:childTnLst>
                              <p:par>
                                <p:cTn id="30" presetID="22" presetClass="entr" presetSubtype="2" fill="hold" nodeType="afterEffect">
                                  <p:stCondLst>
                                    <p:cond delay="0"/>
                                  </p:stCondLst>
                                  <p:childTnLst>
                                    <p:set>
                                      <p:cBhvr>
                                        <p:cTn id="31" dur="1" fill="hold">
                                          <p:stCondLst>
                                            <p:cond delay="0"/>
                                          </p:stCondLst>
                                        </p:cTn>
                                        <p:tgtEl>
                                          <p:spTgt spid="315405"/>
                                        </p:tgtEl>
                                        <p:attrNameLst>
                                          <p:attrName>style.visibility</p:attrName>
                                        </p:attrNameLst>
                                      </p:cBhvr>
                                      <p:to>
                                        <p:strVal val="visible"/>
                                      </p:to>
                                    </p:set>
                                    <p:animEffect transition="in" filter="wipe(right)">
                                      <p:cBhvr>
                                        <p:cTn id="32" dur="500"/>
                                        <p:tgtEl>
                                          <p:spTgt spid="3154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5399"/>
                                        </p:tgtEl>
                                        <p:attrNameLst>
                                          <p:attrName>style.visibility</p:attrName>
                                        </p:attrNameLst>
                                      </p:cBhvr>
                                      <p:to>
                                        <p:strVal val="visible"/>
                                      </p:to>
                                    </p:set>
                                    <p:animEffect transition="in" filter="dissolve">
                                      <p:cBhvr>
                                        <p:cTn id="37" dur="500"/>
                                        <p:tgtEl>
                                          <p:spTgt spid="315399"/>
                                        </p:tgtEl>
                                      </p:cBhvr>
                                    </p:animEffect>
                                  </p:childTnLst>
                                </p:cTn>
                              </p:par>
                            </p:childTnLst>
                          </p:cTn>
                        </p:par>
                        <p:par>
                          <p:cTn id="38" fill="hold" nodeType="afterGroup">
                            <p:stCondLst>
                              <p:cond delay="500"/>
                            </p:stCondLst>
                            <p:childTnLst>
                              <p:par>
                                <p:cTn id="39" presetID="22" presetClass="entr" presetSubtype="1" fill="hold" nodeType="afterEffect">
                                  <p:stCondLst>
                                    <p:cond delay="0"/>
                                  </p:stCondLst>
                                  <p:childTnLst>
                                    <p:set>
                                      <p:cBhvr>
                                        <p:cTn id="40" dur="1" fill="hold">
                                          <p:stCondLst>
                                            <p:cond delay="0"/>
                                          </p:stCondLst>
                                        </p:cTn>
                                        <p:tgtEl>
                                          <p:spTgt spid="315409"/>
                                        </p:tgtEl>
                                        <p:attrNameLst>
                                          <p:attrName>style.visibility</p:attrName>
                                        </p:attrNameLst>
                                      </p:cBhvr>
                                      <p:to>
                                        <p:strVal val="visible"/>
                                      </p:to>
                                    </p:set>
                                    <p:animEffect transition="in" filter="wipe(up)">
                                      <p:cBhvr>
                                        <p:cTn id="41" dur="500"/>
                                        <p:tgtEl>
                                          <p:spTgt spid="315409"/>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315401"/>
                                        </p:tgtEl>
                                        <p:attrNameLst>
                                          <p:attrName>style.visibility</p:attrName>
                                        </p:attrNameLst>
                                      </p:cBhvr>
                                      <p:to>
                                        <p:strVal val="visible"/>
                                      </p:to>
                                    </p:set>
                                    <p:animEffect transition="in" filter="wipe(left)">
                                      <p:cBhvr>
                                        <p:cTn id="45" dur="500"/>
                                        <p:tgtEl>
                                          <p:spTgt spid="315401"/>
                                        </p:tgtEl>
                                      </p:cBhvr>
                                    </p:animEffect>
                                  </p:childTnLst>
                                </p:cTn>
                              </p:par>
                            </p:childTnLst>
                          </p:cTn>
                        </p:par>
                        <p:par>
                          <p:cTn id="46" fill="hold" nodeType="afterGroup">
                            <p:stCondLst>
                              <p:cond delay="1500"/>
                            </p:stCondLst>
                            <p:childTnLst>
                              <p:par>
                                <p:cTn id="47" presetID="22" presetClass="entr" presetSubtype="4" fill="hold" nodeType="afterEffect">
                                  <p:stCondLst>
                                    <p:cond delay="0"/>
                                  </p:stCondLst>
                                  <p:childTnLst>
                                    <p:set>
                                      <p:cBhvr>
                                        <p:cTn id="48" dur="1" fill="hold">
                                          <p:stCondLst>
                                            <p:cond delay="0"/>
                                          </p:stCondLst>
                                        </p:cTn>
                                        <p:tgtEl>
                                          <p:spTgt spid="315402"/>
                                        </p:tgtEl>
                                        <p:attrNameLst>
                                          <p:attrName>style.visibility</p:attrName>
                                        </p:attrNameLst>
                                      </p:cBhvr>
                                      <p:to>
                                        <p:strVal val="visible"/>
                                      </p:to>
                                    </p:set>
                                    <p:animEffect transition="in" filter="wipe(down)">
                                      <p:cBhvr>
                                        <p:cTn id="49" dur="500"/>
                                        <p:tgtEl>
                                          <p:spTgt spid="315402"/>
                                        </p:tgtEl>
                                      </p:cBhvr>
                                    </p:animEffect>
                                  </p:childTnLst>
                                </p:cTn>
                              </p:par>
                            </p:childTnLst>
                          </p:cTn>
                        </p:par>
                        <p:par>
                          <p:cTn id="50" fill="hold" nodeType="afterGroup">
                            <p:stCondLst>
                              <p:cond delay="2000"/>
                            </p:stCondLst>
                            <p:childTnLst>
                              <p:par>
                                <p:cTn id="51" presetID="22" presetClass="entr" presetSubtype="4" fill="hold" nodeType="afterEffect">
                                  <p:stCondLst>
                                    <p:cond delay="0"/>
                                  </p:stCondLst>
                                  <p:childTnLst>
                                    <p:set>
                                      <p:cBhvr>
                                        <p:cTn id="52" dur="1" fill="hold">
                                          <p:stCondLst>
                                            <p:cond delay="0"/>
                                          </p:stCondLst>
                                        </p:cTn>
                                        <p:tgtEl>
                                          <p:spTgt spid="315403"/>
                                        </p:tgtEl>
                                        <p:attrNameLst>
                                          <p:attrName>style.visibility</p:attrName>
                                        </p:attrNameLst>
                                      </p:cBhvr>
                                      <p:to>
                                        <p:strVal val="visible"/>
                                      </p:to>
                                    </p:set>
                                    <p:animEffect transition="in" filter="wipe(down)">
                                      <p:cBhvr>
                                        <p:cTn id="53" dur="500"/>
                                        <p:tgtEl>
                                          <p:spTgt spid="315403"/>
                                        </p:tgtEl>
                                      </p:cBhvr>
                                    </p:animEffect>
                                  </p:childTnLst>
                                </p:cTn>
                              </p:par>
                            </p:childTnLst>
                          </p:cTn>
                        </p:par>
                        <p:par>
                          <p:cTn id="54" fill="hold" nodeType="afterGroup">
                            <p:stCondLst>
                              <p:cond delay="2500"/>
                            </p:stCondLst>
                            <p:childTnLst>
                              <p:par>
                                <p:cTn id="55" presetID="22" presetClass="entr" presetSubtype="2" fill="hold" nodeType="afterEffect">
                                  <p:stCondLst>
                                    <p:cond delay="0"/>
                                  </p:stCondLst>
                                  <p:childTnLst>
                                    <p:set>
                                      <p:cBhvr>
                                        <p:cTn id="56" dur="1" fill="hold">
                                          <p:stCondLst>
                                            <p:cond delay="0"/>
                                          </p:stCondLst>
                                        </p:cTn>
                                        <p:tgtEl>
                                          <p:spTgt spid="315404"/>
                                        </p:tgtEl>
                                        <p:attrNameLst>
                                          <p:attrName>style.visibility</p:attrName>
                                        </p:attrNameLst>
                                      </p:cBhvr>
                                      <p:to>
                                        <p:strVal val="visible"/>
                                      </p:to>
                                    </p:set>
                                    <p:animEffect transition="in" filter="wipe(right)">
                                      <p:cBhvr>
                                        <p:cTn id="57" dur="500"/>
                                        <p:tgtEl>
                                          <p:spTgt spid="31540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15410"/>
                                        </p:tgtEl>
                                        <p:attrNameLst>
                                          <p:attrName>style.visibility</p:attrName>
                                        </p:attrNameLst>
                                      </p:cBhvr>
                                      <p:to>
                                        <p:strVal val="visible"/>
                                      </p:to>
                                    </p:set>
                                    <p:animEffect transition="in" filter="dissolve">
                                      <p:cBhvr>
                                        <p:cTn id="62" dur="500"/>
                                        <p:tgtEl>
                                          <p:spTgt spid="3154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15411"/>
                                        </p:tgtEl>
                                        <p:attrNameLst>
                                          <p:attrName>style.visibility</p:attrName>
                                        </p:attrNameLst>
                                      </p:cBhvr>
                                      <p:to>
                                        <p:strVal val="visible"/>
                                      </p:to>
                                    </p:set>
                                    <p:animEffect transition="in" filter="dissolve">
                                      <p:cBhvr>
                                        <p:cTn id="67" dur="500"/>
                                        <p:tgtEl>
                                          <p:spTgt spid="315411"/>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315398"/>
                                        </p:tgtEl>
                                        <p:attrNameLst>
                                          <p:attrName>style.visibility</p:attrName>
                                        </p:attrNameLst>
                                      </p:cBhvr>
                                      <p:to>
                                        <p:strVal val="visible"/>
                                      </p:to>
                                    </p:set>
                                    <p:animEffect transition="in" filter="wipe(left)">
                                      <p:cBhvr>
                                        <p:cTn id="71" dur="500"/>
                                        <p:tgtEl>
                                          <p:spTgt spid="31539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15415"/>
                                        </p:tgtEl>
                                        <p:attrNameLst>
                                          <p:attrName>style.visibility</p:attrName>
                                        </p:attrNameLst>
                                      </p:cBhvr>
                                      <p:to>
                                        <p:strVal val="visible"/>
                                      </p:to>
                                    </p:set>
                                    <p:animEffect transition="in" filter="dissolve">
                                      <p:cBhvr>
                                        <p:cTn id="76" dur="500"/>
                                        <p:tgtEl>
                                          <p:spTgt spid="315415"/>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315414"/>
                                        </p:tgtEl>
                                        <p:attrNameLst>
                                          <p:attrName>style.visibility</p:attrName>
                                        </p:attrNameLst>
                                      </p:cBhvr>
                                      <p:to>
                                        <p:strVal val="visible"/>
                                      </p:to>
                                    </p:set>
                                    <p:animEffect transition="in" filter="wipe(left)">
                                      <p:cBhvr>
                                        <p:cTn id="80" dur="500"/>
                                        <p:tgtEl>
                                          <p:spTgt spid="31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utoUpdateAnimBg="0"/>
      <p:bldP spid="315397" grpId="0"/>
      <p:bldP spid="315399" grpId="0" autoUpdateAnimBg="0"/>
      <p:bldP spid="315410" grpId="0"/>
      <p:bldP spid="315411" grpId="0" autoUpdateAnimBg="0"/>
      <p:bldP spid="31541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idx="4294967295"/>
          </p:nvPr>
        </p:nvSpPr>
        <p:spPr/>
        <p:txBody>
          <a:bodyPr/>
          <a:lstStyle/>
          <a:p>
            <a:pPr eaLnBrk="1" hangingPunct="1"/>
            <a:r>
              <a:rPr lang="en-US">
                <a:latin typeface="Times New Roman" charset="0"/>
              </a:rPr>
              <a:t>Blessing All the Tribes</a:t>
            </a:r>
          </a:p>
        </p:txBody>
      </p:sp>
      <p:pic>
        <p:nvPicPr>
          <p:cNvPr id="165891" name="Picture 3" descr="Gen49"/>
          <p:cNvPicPr>
            <a:picLocks noChangeAspect="1" noChangeArrowheads="1"/>
          </p:cNvPicPr>
          <p:nvPr/>
        </p:nvPicPr>
        <p:blipFill>
          <a:blip r:embed="rId3">
            <a:extLst>
              <a:ext uri="{28A0092B-C50C-407E-A947-70E740481C1C}">
                <a14:useLocalDpi xmlns:a14="http://schemas.microsoft.com/office/drawing/2010/main" val="0"/>
              </a:ext>
            </a:extLst>
          </a:blip>
          <a:srcRect l="9956" t="1974" r="3436" b="5769"/>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00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5" name="Text Box 5"/>
          <p:cNvSpPr txBox="1">
            <a:spLocks noChangeArrowheads="1"/>
          </p:cNvSpPr>
          <p:nvPr/>
        </p:nvSpPr>
        <p:spPr bwMode="auto">
          <a:xfrm>
            <a:off x="409575" y="3886200"/>
            <a:ext cx="2667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Đan</a:t>
            </a:r>
            <a:endParaRPr lang="en-US" sz="3200" b="1" dirty="0">
              <a:solidFill>
                <a:schemeClr val="bg1"/>
              </a:solidFill>
              <a:effectLst/>
              <a:latin typeface="Times New Roman" pitchFamily="-112" charset="0"/>
              <a:ea typeface="+mn-ea"/>
              <a:cs typeface="+mn-cs"/>
            </a:endParaRPr>
          </a:p>
        </p:txBody>
      </p:sp>
      <p:sp>
        <p:nvSpPr>
          <p:cNvPr id="317446" name="Text Box 6"/>
          <p:cNvSpPr txBox="1">
            <a:spLocks noChangeArrowheads="1"/>
          </p:cNvSpPr>
          <p:nvPr/>
        </p:nvSpPr>
        <p:spPr bwMode="auto">
          <a:xfrm>
            <a:off x="866775" y="5486400"/>
            <a:ext cx="1600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a:solidFill>
                  <a:schemeClr val="bg1"/>
                </a:solidFill>
                <a:effectLst/>
                <a:latin typeface="Times New Roman" pitchFamily="-112" charset="0"/>
                <a:ea typeface="+mn-ea"/>
                <a:cs typeface="+mn-cs"/>
              </a:rPr>
              <a:t>Simeon</a:t>
            </a:r>
          </a:p>
        </p:txBody>
      </p:sp>
      <p:sp>
        <p:nvSpPr>
          <p:cNvPr id="317447" name="Text Box 7"/>
          <p:cNvSpPr txBox="1">
            <a:spLocks noChangeArrowheads="1"/>
          </p:cNvSpPr>
          <p:nvPr/>
        </p:nvSpPr>
        <p:spPr bwMode="auto">
          <a:xfrm>
            <a:off x="2667000" y="4602163"/>
            <a:ext cx="16002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Rubên</a:t>
            </a:r>
            <a:endParaRPr lang="en-US" sz="3200" b="1" dirty="0">
              <a:solidFill>
                <a:schemeClr val="bg1"/>
              </a:solidFill>
              <a:effectLst/>
              <a:latin typeface="Times New Roman" pitchFamily="-112" charset="0"/>
              <a:ea typeface="+mn-ea"/>
              <a:cs typeface="+mn-cs"/>
            </a:endParaRPr>
          </a:p>
        </p:txBody>
      </p:sp>
      <p:sp>
        <p:nvSpPr>
          <p:cNvPr id="317448" name="Text Box 8"/>
          <p:cNvSpPr txBox="1">
            <a:spLocks noChangeArrowheads="1"/>
          </p:cNvSpPr>
          <p:nvPr/>
        </p:nvSpPr>
        <p:spPr bwMode="auto">
          <a:xfrm>
            <a:off x="2847975" y="3459163"/>
            <a:ext cx="1114425"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eaLnBrk="1" fontAlgn="base" hangingPunct="1">
              <a:defRPr/>
            </a:pPr>
            <a:r>
              <a:rPr lang="en-US" sz="3200" b="1">
                <a:solidFill>
                  <a:schemeClr val="bg1"/>
                </a:solidFill>
                <a:effectLst/>
                <a:latin typeface="Times New Roman" charset="0"/>
              </a:rPr>
              <a:t>Gát</a:t>
            </a:r>
          </a:p>
        </p:txBody>
      </p:sp>
      <p:sp>
        <p:nvSpPr>
          <p:cNvPr id="317449" name="Text Box 9"/>
          <p:cNvSpPr txBox="1">
            <a:spLocks noChangeArrowheads="1"/>
          </p:cNvSpPr>
          <p:nvPr/>
        </p:nvSpPr>
        <p:spPr bwMode="auto">
          <a:xfrm rot="-4167749">
            <a:off x="2032794" y="1335881"/>
            <a:ext cx="2667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Manase</a:t>
            </a:r>
            <a:endParaRPr lang="en-US" sz="3200" b="1" dirty="0">
              <a:solidFill>
                <a:schemeClr val="bg1"/>
              </a:solidFill>
              <a:effectLst/>
              <a:latin typeface="Times New Roman" pitchFamily="-112" charset="0"/>
              <a:ea typeface="+mn-ea"/>
              <a:cs typeface="+mn-cs"/>
            </a:endParaRPr>
          </a:p>
        </p:txBody>
      </p:sp>
      <p:sp>
        <p:nvSpPr>
          <p:cNvPr id="317450" name="Text Box 10"/>
          <p:cNvSpPr txBox="1">
            <a:spLocks noChangeArrowheads="1"/>
          </p:cNvSpPr>
          <p:nvPr/>
        </p:nvSpPr>
        <p:spPr bwMode="auto">
          <a:xfrm>
            <a:off x="485775" y="2787650"/>
            <a:ext cx="2667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Manase</a:t>
            </a:r>
            <a:endParaRPr lang="en-US" sz="3200" b="1" dirty="0">
              <a:solidFill>
                <a:schemeClr val="bg1"/>
              </a:solidFill>
              <a:effectLst/>
              <a:latin typeface="Times New Roman" pitchFamily="-112" charset="0"/>
              <a:ea typeface="+mn-ea"/>
              <a:cs typeface="+mn-cs"/>
            </a:endParaRPr>
          </a:p>
        </p:txBody>
      </p:sp>
      <p:sp>
        <p:nvSpPr>
          <p:cNvPr id="317451" name="Line 11"/>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52" name="Text Box 12"/>
          <p:cNvSpPr txBox="1">
            <a:spLocks noChangeArrowheads="1"/>
          </p:cNvSpPr>
          <p:nvPr/>
        </p:nvSpPr>
        <p:spPr bwMode="auto">
          <a:xfrm rot="-4409406">
            <a:off x="1407319" y="332581"/>
            <a:ext cx="2667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eaLnBrk="1" fontAlgn="base" hangingPunct="1">
              <a:defRPr/>
            </a:pPr>
            <a:r>
              <a:rPr lang="en-US" sz="3200" b="1">
                <a:solidFill>
                  <a:schemeClr val="bg1"/>
                </a:solidFill>
                <a:effectLst/>
                <a:latin typeface="Times New Roman" charset="0"/>
              </a:rPr>
              <a:t>Néptali</a:t>
            </a:r>
          </a:p>
        </p:txBody>
      </p:sp>
      <p:sp>
        <p:nvSpPr>
          <p:cNvPr id="317453" name="Text Box 13"/>
          <p:cNvSpPr txBox="1">
            <a:spLocks noChangeArrowheads="1"/>
          </p:cNvSpPr>
          <p:nvPr/>
        </p:nvSpPr>
        <p:spPr bwMode="auto">
          <a:xfrm rot="-4241714">
            <a:off x="1010443" y="496094"/>
            <a:ext cx="2667001"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Ase</a:t>
            </a:r>
            <a:endParaRPr lang="en-US" sz="3200" b="1" dirty="0">
              <a:solidFill>
                <a:schemeClr val="bg1"/>
              </a:solidFill>
              <a:effectLst/>
              <a:latin typeface="Times New Roman" pitchFamily="-112" charset="0"/>
              <a:ea typeface="+mn-ea"/>
              <a:cs typeface="+mn-cs"/>
            </a:endParaRPr>
          </a:p>
        </p:txBody>
      </p:sp>
      <p:sp>
        <p:nvSpPr>
          <p:cNvPr id="317454" name="Line 14"/>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55" name="Line 15"/>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56" name="Text Box 16"/>
          <p:cNvSpPr txBox="1">
            <a:spLocks noChangeArrowheads="1"/>
          </p:cNvSpPr>
          <p:nvPr/>
        </p:nvSpPr>
        <p:spPr bwMode="auto">
          <a:xfrm>
            <a:off x="1781175" y="4144963"/>
            <a:ext cx="10668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a:solidFill>
                  <a:schemeClr val="bg1"/>
                </a:solidFill>
                <a:effectLst/>
                <a:latin typeface="Times New Roman" pitchFamily="-112" charset="0"/>
                <a:ea typeface="+mn-ea"/>
                <a:cs typeface="+mn-cs"/>
              </a:rPr>
              <a:t>Levi</a:t>
            </a:r>
          </a:p>
        </p:txBody>
      </p:sp>
      <p:sp>
        <p:nvSpPr>
          <p:cNvPr id="317457" name="Line 17"/>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58" name="Line 18"/>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59" name="Line 19"/>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0" name="Line 20"/>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1" name="Line 21"/>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2" name="Text Box 22"/>
          <p:cNvSpPr txBox="1">
            <a:spLocks noChangeArrowheads="1"/>
          </p:cNvSpPr>
          <p:nvPr/>
        </p:nvSpPr>
        <p:spPr bwMode="auto">
          <a:xfrm>
            <a:off x="752475" y="3429000"/>
            <a:ext cx="2667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MS PGothic" charset="0"/>
                <a:cs typeface="MS PGothic" charset="0"/>
              </a:defRPr>
            </a:lvl1pPr>
            <a:lvl2pPr marL="742950" indent="-285750">
              <a:defRPr sz="3600">
                <a:solidFill>
                  <a:schemeClr val="tx1"/>
                </a:solidFill>
                <a:latin typeface="Garamond" charset="0"/>
                <a:ea typeface="MS PGothic" charset="0"/>
                <a:cs typeface="MS PGothic" charset="0"/>
              </a:defRPr>
            </a:lvl2pPr>
            <a:lvl3pPr marL="1143000" indent="-228600">
              <a:defRPr sz="3600">
                <a:solidFill>
                  <a:schemeClr val="tx1"/>
                </a:solidFill>
                <a:latin typeface="Garamond" charset="0"/>
                <a:ea typeface="MS PGothic" charset="0"/>
                <a:cs typeface="MS PGothic" charset="0"/>
              </a:defRPr>
            </a:lvl3pPr>
            <a:lvl4pPr marL="1600200" indent="-228600">
              <a:defRPr sz="3600">
                <a:solidFill>
                  <a:schemeClr val="tx1"/>
                </a:solidFill>
                <a:latin typeface="Garamond" charset="0"/>
                <a:ea typeface="MS PGothic" charset="0"/>
                <a:cs typeface="MS PGothic" charset="0"/>
              </a:defRPr>
            </a:lvl4pPr>
            <a:lvl5pPr marL="2057400" indent="-228600">
              <a:defRPr sz="3600">
                <a:solidFill>
                  <a:schemeClr val="tx1"/>
                </a:solidFill>
                <a:latin typeface="Garamond" charset="0"/>
                <a:ea typeface="MS PGothic" charset="0"/>
                <a:cs typeface="MS PGothic" charset="0"/>
              </a:defRPr>
            </a:lvl5pPr>
            <a:lvl6pPr marL="2514600" indent="-228600" eaLnBrk="0" fontAlgn="t" hangingPunct="0">
              <a:spcBef>
                <a:spcPct val="50000"/>
              </a:spcBef>
              <a:spcAft>
                <a:spcPct val="0"/>
              </a:spcAft>
              <a:defRPr sz="3600">
                <a:solidFill>
                  <a:schemeClr val="tx1"/>
                </a:solidFill>
                <a:latin typeface="Garamond" charset="0"/>
                <a:ea typeface="MS PGothic" charset="0"/>
                <a:cs typeface="MS PGothic" charset="0"/>
              </a:defRPr>
            </a:lvl6pPr>
            <a:lvl7pPr marL="2971800" indent="-228600" eaLnBrk="0" fontAlgn="t" hangingPunct="0">
              <a:spcBef>
                <a:spcPct val="50000"/>
              </a:spcBef>
              <a:spcAft>
                <a:spcPct val="0"/>
              </a:spcAft>
              <a:defRPr sz="3600">
                <a:solidFill>
                  <a:schemeClr val="tx1"/>
                </a:solidFill>
                <a:latin typeface="Garamond" charset="0"/>
                <a:ea typeface="MS PGothic" charset="0"/>
                <a:cs typeface="MS PGothic" charset="0"/>
              </a:defRPr>
            </a:lvl7pPr>
            <a:lvl8pPr marL="3429000" indent="-228600" eaLnBrk="0" fontAlgn="t" hangingPunct="0">
              <a:spcBef>
                <a:spcPct val="50000"/>
              </a:spcBef>
              <a:spcAft>
                <a:spcPct val="0"/>
              </a:spcAft>
              <a:defRPr sz="3600">
                <a:solidFill>
                  <a:schemeClr val="tx1"/>
                </a:solidFill>
                <a:latin typeface="Garamond" charset="0"/>
                <a:ea typeface="MS PGothic" charset="0"/>
                <a:cs typeface="MS PGothic" charset="0"/>
              </a:defRPr>
            </a:lvl8pPr>
            <a:lvl9pPr marL="3886200" indent="-228600" eaLnBrk="0" fontAlgn="t" hangingPunct="0">
              <a:spcBef>
                <a:spcPct val="50000"/>
              </a:spcBef>
              <a:spcAft>
                <a:spcPct val="0"/>
              </a:spcAft>
              <a:defRPr sz="3600">
                <a:solidFill>
                  <a:schemeClr val="tx1"/>
                </a:solidFill>
                <a:latin typeface="Garamond" charset="0"/>
                <a:ea typeface="MS PGothic" charset="0"/>
                <a:cs typeface="MS PGothic" charset="0"/>
              </a:defRPr>
            </a:lvl9pPr>
          </a:lstStyle>
          <a:p>
            <a:pPr eaLnBrk="1" fontAlgn="base" hangingPunct="1">
              <a:defRPr/>
            </a:pPr>
            <a:r>
              <a:rPr lang="en-US" sz="3200" b="1">
                <a:solidFill>
                  <a:schemeClr val="bg1"/>
                </a:solidFill>
                <a:effectLst/>
                <a:latin typeface="Times New Roman" charset="0"/>
              </a:rPr>
              <a:t>Épraim</a:t>
            </a:r>
          </a:p>
        </p:txBody>
      </p:sp>
      <p:sp>
        <p:nvSpPr>
          <p:cNvPr id="317463" name="Line 23"/>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4" name="Line 24"/>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5" name="Line 25"/>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6" name="Line 26"/>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7" name="Line 27"/>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ea typeface="MS PGothic" charset="0"/>
              <a:cs typeface="MS PGothic" charset="0"/>
            </a:endParaRPr>
          </a:p>
        </p:txBody>
      </p:sp>
      <p:sp>
        <p:nvSpPr>
          <p:cNvPr id="317468" name="Text Box 28"/>
          <p:cNvSpPr txBox="1">
            <a:spLocks noChangeArrowheads="1"/>
          </p:cNvSpPr>
          <p:nvPr/>
        </p:nvSpPr>
        <p:spPr bwMode="auto">
          <a:xfrm>
            <a:off x="900113" y="4732338"/>
            <a:ext cx="1333500" cy="10779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Giuđah</a:t>
            </a:r>
            <a:endParaRPr lang="en-US" sz="3200" b="1" dirty="0">
              <a:solidFill>
                <a:schemeClr val="bg1"/>
              </a:solidFill>
              <a:effectLst/>
              <a:latin typeface="Times New Roman" pitchFamily="-112" charset="0"/>
              <a:ea typeface="+mn-ea"/>
              <a:cs typeface="+mn-cs"/>
            </a:endParaRPr>
          </a:p>
        </p:txBody>
      </p:sp>
      <p:sp>
        <p:nvSpPr>
          <p:cNvPr id="317469" name="Text Box 29"/>
          <p:cNvSpPr txBox="1">
            <a:spLocks noChangeArrowheads="1"/>
          </p:cNvSpPr>
          <p:nvPr/>
        </p:nvSpPr>
        <p:spPr bwMode="auto">
          <a:xfrm>
            <a:off x="-47625" y="4267200"/>
            <a:ext cx="2098675"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err="1">
                <a:solidFill>
                  <a:schemeClr val="bg1"/>
                </a:solidFill>
                <a:effectLst/>
                <a:latin typeface="Times New Roman" pitchFamily="-112" charset="0"/>
                <a:ea typeface="+mn-ea"/>
                <a:cs typeface="+mn-cs"/>
              </a:rPr>
              <a:t>Bêngiamin</a:t>
            </a:r>
            <a:endParaRPr lang="en-US" sz="3200" b="1" dirty="0">
              <a:solidFill>
                <a:schemeClr val="bg1"/>
              </a:solidFill>
              <a:effectLst/>
              <a:latin typeface="Times New Roman" pitchFamily="-112" charset="0"/>
              <a:ea typeface="+mn-ea"/>
              <a:cs typeface="+mn-cs"/>
            </a:endParaRPr>
          </a:p>
        </p:txBody>
      </p:sp>
      <p:sp>
        <p:nvSpPr>
          <p:cNvPr id="317470" name="Text Box 30"/>
          <p:cNvSpPr txBox="1">
            <a:spLocks noChangeArrowheads="1"/>
          </p:cNvSpPr>
          <p:nvPr/>
        </p:nvSpPr>
        <p:spPr bwMode="auto">
          <a:xfrm>
            <a:off x="-47625" y="1752600"/>
            <a:ext cx="2098675"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a:solidFill>
                  <a:schemeClr val="bg1"/>
                </a:solidFill>
                <a:effectLst/>
                <a:latin typeface="Times New Roman" pitchFamily="-112" charset="0"/>
                <a:ea typeface="+mn-ea"/>
                <a:cs typeface="+mn-cs"/>
              </a:rPr>
              <a:t>Sa-</a:t>
            </a:r>
            <a:r>
              <a:rPr lang="en-US" sz="3200" b="1" dirty="0" err="1">
                <a:solidFill>
                  <a:schemeClr val="bg1"/>
                </a:solidFill>
                <a:effectLst/>
                <a:latin typeface="Times New Roman" pitchFamily="-112" charset="0"/>
                <a:ea typeface="+mn-ea"/>
                <a:cs typeface="+mn-cs"/>
              </a:rPr>
              <a:t>bu</a:t>
            </a:r>
            <a:r>
              <a:rPr lang="en-US" sz="3200" b="1" dirty="0">
                <a:solidFill>
                  <a:schemeClr val="bg1"/>
                </a:solidFill>
                <a:effectLst/>
                <a:latin typeface="Times New Roman" pitchFamily="-112" charset="0"/>
                <a:ea typeface="+mn-ea"/>
                <a:cs typeface="+mn-cs"/>
              </a:rPr>
              <a:t>-</a:t>
            </a:r>
            <a:r>
              <a:rPr lang="en-US" sz="3200" b="1" dirty="0" err="1">
                <a:solidFill>
                  <a:schemeClr val="bg1"/>
                </a:solidFill>
                <a:effectLst/>
                <a:latin typeface="Times New Roman" pitchFamily="-112" charset="0"/>
                <a:ea typeface="+mn-ea"/>
                <a:cs typeface="+mn-cs"/>
              </a:rPr>
              <a:t>lôn</a:t>
            </a:r>
            <a:endParaRPr lang="en-US" sz="3200" b="1" dirty="0">
              <a:solidFill>
                <a:schemeClr val="bg1"/>
              </a:solidFill>
              <a:effectLst/>
              <a:latin typeface="Times New Roman" pitchFamily="-112" charset="0"/>
              <a:ea typeface="+mn-ea"/>
              <a:cs typeface="+mn-cs"/>
            </a:endParaRPr>
          </a:p>
        </p:txBody>
      </p:sp>
      <p:sp>
        <p:nvSpPr>
          <p:cNvPr id="317471" name="Text Box 31"/>
          <p:cNvSpPr txBox="1">
            <a:spLocks noChangeArrowheads="1"/>
          </p:cNvSpPr>
          <p:nvPr/>
        </p:nvSpPr>
        <p:spPr bwMode="auto">
          <a:xfrm>
            <a:off x="104775" y="2286000"/>
            <a:ext cx="16764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fontAlgn="base" hangingPunct="1">
              <a:defRPr/>
            </a:pPr>
            <a:r>
              <a:rPr lang="en-US" sz="3200" b="1" dirty="0">
                <a:solidFill>
                  <a:schemeClr val="bg1"/>
                </a:solidFill>
                <a:effectLst/>
                <a:latin typeface="Times New Roman" pitchFamily="-112" charset="0"/>
                <a:ea typeface="+mn-ea"/>
                <a:cs typeface="+mn-cs"/>
              </a:rPr>
              <a:t>Y-</a:t>
            </a:r>
            <a:r>
              <a:rPr lang="en-US" sz="3200" b="1" dirty="0" err="1">
                <a:solidFill>
                  <a:schemeClr val="bg1"/>
                </a:solidFill>
                <a:effectLst/>
                <a:latin typeface="Times New Roman" pitchFamily="-112" charset="0"/>
                <a:ea typeface="+mn-ea"/>
                <a:cs typeface="+mn-cs"/>
              </a:rPr>
              <a:t>sa</a:t>
            </a:r>
            <a:r>
              <a:rPr lang="en-US" sz="3200" b="1" dirty="0">
                <a:solidFill>
                  <a:schemeClr val="bg1"/>
                </a:solidFill>
                <a:effectLst/>
                <a:latin typeface="Times New Roman" pitchFamily="-112" charset="0"/>
                <a:ea typeface="+mn-ea"/>
                <a:cs typeface="+mn-cs"/>
              </a:rPr>
              <a:t>-ca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45"/>
                                        </p:tgtEl>
                                        <p:attrNameLst>
                                          <p:attrName>style.visibility</p:attrName>
                                        </p:attrNameLst>
                                      </p:cBhvr>
                                      <p:to>
                                        <p:strVal val="visible"/>
                                      </p:to>
                                    </p:set>
                                    <p:animEffect transition="in" filter="dissolve">
                                      <p:cBhvr>
                                        <p:cTn id="7" dur="500"/>
                                        <p:tgtEl>
                                          <p:spTgt spid="317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48"/>
                                        </p:tgtEl>
                                        <p:attrNameLst>
                                          <p:attrName>style.visibility</p:attrName>
                                        </p:attrNameLst>
                                      </p:cBhvr>
                                      <p:to>
                                        <p:strVal val="visible"/>
                                      </p:to>
                                    </p:set>
                                    <p:animEffect transition="in" filter="dissolve">
                                      <p:cBhvr>
                                        <p:cTn id="12" dur="500"/>
                                        <p:tgtEl>
                                          <p:spTgt spid="3174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53"/>
                                        </p:tgtEl>
                                        <p:attrNameLst>
                                          <p:attrName>style.visibility</p:attrName>
                                        </p:attrNameLst>
                                      </p:cBhvr>
                                      <p:to>
                                        <p:strVal val="visible"/>
                                      </p:to>
                                    </p:set>
                                    <p:animEffect transition="in" filter="dissolve">
                                      <p:cBhvr>
                                        <p:cTn id="17" dur="500"/>
                                        <p:tgtEl>
                                          <p:spTgt spid="3174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52"/>
                                        </p:tgtEl>
                                        <p:attrNameLst>
                                          <p:attrName>style.visibility</p:attrName>
                                        </p:attrNameLst>
                                      </p:cBhvr>
                                      <p:to>
                                        <p:strVal val="visible"/>
                                      </p:to>
                                    </p:set>
                                    <p:animEffect transition="in" filter="dissolve">
                                      <p:cBhvr>
                                        <p:cTn id="22" dur="500"/>
                                        <p:tgtEl>
                                          <p:spTgt spid="3174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49"/>
                                        </p:tgtEl>
                                        <p:attrNameLst>
                                          <p:attrName>style.visibility</p:attrName>
                                        </p:attrNameLst>
                                      </p:cBhvr>
                                      <p:to>
                                        <p:strVal val="visible"/>
                                      </p:to>
                                    </p:set>
                                    <p:animEffect transition="in" filter="dissolve">
                                      <p:cBhvr>
                                        <p:cTn id="27" dur="500"/>
                                        <p:tgtEl>
                                          <p:spTgt spid="31744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7450"/>
                                        </p:tgtEl>
                                        <p:attrNameLst>
                                          <p:attrName>style.visibility</p:attrName>
                                        </p:attrNameLst>
                                      </p:cBhvr>
                                      <p:to>
                                        <p:strVal val="visible"/>
                                      </p:to>
                                    </p:set>
                                    <p:animEffect transition="in" filter="dissolve">
                                      <p:cBhvr>
                                        <p:cTn id="30" dur="500"/>
                                        <p:tgtEl>
                                          <p:spTgt spid="31745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7462"/>
                                        </p:tgtEl>
                                        <p:attrNameLst>
                                          <p:attrName>style.visibility</p:attrName>
                                        </p:attrNameLst>
                                      </p:cBhvr>
                                      <p:to>
                                        <p:strVal val="visible"/>
                                      </p:to>
                                    </p:set>
                                    <p:animEffect transition="in" filter="dissolve">
                                      <p:cBhvr>
                                        <p:cTn id="35" dur="500"/>
                                        <p:tgtEl>
                                          <p:spTgt spid="31746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17469"/>
                                        </p:tgtEl>
                                        <p:attrNameLst>
                                          <p:attrName>style.visibility</p:attrName>
                                        </p:attrNameLst>
                                      </p:cBhvr>
                                      <p:to>
                                        <p:strVal val="visible"/>
                                      </p:to>
                                    </p:set>
                                    <p:animEffect transition="in" filter="dissolve">
                                      <p:cBhvr>
                                        <p:cTn id="40" dur="500"/>
                                        <p:tgtEl>
                                          <p:spTgt spid="317469"/>
                                        </p:tgtEl>
                                      </p:cBhvr>
                                    </p:animEffect>
                                  </p:childTnLst>
                                </p:cTn>
                              </p:par>
                              <p:par>
                                <p:cTn id="41" presetID="1" presetClass="entr" presetSubtype="0" fill="hold" nodeType="withEffect">
                                  <p:stCondLst>
                                    <p:cond delay="0"/>
                                  </p:stCondLst>
                                  <p:childTnLst>
                                    <p:set>
                                      <p:cBhvr>
                                        <p:cTn id="42" dur="1" fill="hold">
                                          <p:stCondLst>
                                            <p:cond delay="0"/>
                                          </p:stCondLst>
                                        </p:cTn>
                                        <p:tgtEl>
                                          <p:spTgt spid="317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5" grpId="0" autoUpdateAnimBg="0"/>
      <p:bldP spid="317448" grpId="0"/>
      <p:bldP spid="317449" grpId="0"/>
      <p:bldP spid="317450" grpId="0"/>
      <p:bldP spid="317452" grpId="0" autoUpdateAnimBg="0"/>
      <p:bldP spid="317453" grpId="0" autoUpdateAnimBg="0"/>
      <p:bldP spid="317462" grpId="0"/>
      <p:bldP spid="31746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3690275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Bối</a:t>
            </a:r>
            <a:r>
              <a:rPr lang="en-US" sz="2800" b="1" dirty="0"/>
              <a:t> </a:t>
            </a:r>
            <a:r>
              <a:rPr lang="en-US" sz="2800" b="1" dirty="0" err="1"/>
              <a:t>cảnh</a:t>
            </a:r>
            <a:r>
              <a:rPr lang="en-US" sz="2800" b="1" dirty="0"/>
              <a:t> </a:t>
            </a:r>
            <a:r>
              <a:rPr lang="en-US" sz="2800" b="1" dirty="0" err="1"/>
              <a:t>thời</a:t>
            </a:r>
            <a:r>
              <a:rPr lang="en-US" sz="2800" b="1" dirty="0"/>
              <a:t> </a:t>
            </a:r>
            <a:r>
              <a:rPr lang="en-US" sz="2800" b="1" dirty="0" err="1"/>
              <a:t>Cựu</a:t>
            </a:r>
            <a:r>
              <a:rPr lang="en-US" sz="2800" b="1" dirty="0"/>
              <a:t> </a:t>
            </a:r>
            <a:r>
              <a:rPr lang="en-US" sz="2800" b="1" dirty="0" err="1"/>
              <a:t>Ước</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base" hangingPunct="1">
              <a:spcBef>
                <a:spcPct val="0"/>
              </a:spcBef>
            </a:pPr>
            <a:r>
              <a:rPr lang="en-US" sz="3200" b="1" dirty="0" err="1">
                <a:solidFill>
                  <a:srgbClr val="FFFFFF"/>
                </a:solidFill>
                <a:effectLst/>
                <a:cs typeface="Arial" charset="0"/>
              </a:rPr>
              <a:t>Tải</a:t>
            </a:r>
            <a:r>
              <a:rPr lang="en-US" sz="3200" b="1" dirty="0">
                <a:solidFill>
                  <a:srgbClr val="FFFFFF"/>
                </a:solidFill>
                <a:effectLst/>
                <a:cs typeface="Arial" charset="0"/>
              </a:rPr>
              <a:t> </a:t>
            </a:r>
            <a:r>
              <a:rPr lang="en-US" sz="3200" b="1" dirty="0" err="1">
                <a:solidFill>
                  <a:srgbClr val="FFFFFF"/>
                </a:solidFill>
                <a:effectLst/>
                <a:cs typeface="Arial" charset="0"/>
              </a:rPr>
              <a:t>Về</a:t>
            </a:r>
            <a:r>
              <a:rPr lang="en-US" sz="3200" b="1" dirty="0">
                <a:solidFill>
                  <a:srgbClr val="FFFFFF"/>
                </a:solidFill>
                <a:effectLst/>
                <a:cs typeface="Arial" charset="0"/>
              </a:rPr>
              <a:t> </a:t>
            </a:r>
            <a:r>
              <a:rPr lang="en-US" sz="3200" b="1" dirty="0" err="1">
                <a:solidFill>
                  <a:srgbClr val="FFFFFF"/>
                </a:solidFill>
                <a:effectLst/>
                <a:cs typeface="Arial" charset="0"/>
              </a:rPr>
              <a:t>Tài</a:t>
            </a:r>
            <a:r>
              <a:rPr lang="en-US" sz="3200" b="1" dirty="0">
                <a:solidFill>
                  <a:srgbClr val="FFFFFF"/>
                </a:solidFill>
                <a:effectLst/>
                <a:cs typeface="Arial" charset="0"/>
              </a:rPr>
              <a:t> </a:t>
            </a:r>
            <a:r>
              <a:rPr lang="en-US" sz="3200" b="1" dirty="0" err="1">
                <a:solidFill>
                  <a:srgbClr val="FFFFFF"/>
                </a:solidFill>
                <a:effectLst/>
                <a:cs typeface="Arial" charset="0"/>
              </a:rPr>
              <a:t>Liệu</a:t>
            </a:r>
            <a:r>
              <a:rPr lang="en-US" sz="3200" b="1" dirty="0">
                <a:solidFill>
                  <a:srgbClr val="FFFFFF"/>
                </a:solidFill>
                <a:effectLst/>
                <a:cs typeface="Arial" charset="0"/>
              </a:rPr>
              <a:t> </a:t>
            </a:r>
            <a:r>
              <a:rPr lang="en-US" sz="3200" b="1" dirty="0" err="1">
                <a:solidFill>
                  <a:srgbClr val="FFFFFF"/>
                </a:solidFill>
                <a:effectLst/>
                <a:cs typeface="Arial" charset="0"/>
              </a:rPr>
              <a:t>Nghiên</a:t>
            </a:r>
            <a:r>
              <a:rPr lang="en-US" sz="3200" b="1" dirty="0">
                <a:solidFill>
                  <a:srgbClr val="FFFFFF"/>
                </a:solidFill>
                <a:effectLst/>
                <a:cs typeface="Arial" charset="0"/>
              </a:rPr>
              <a:t> </a:t>
            </a:r>
            <a:r>
              <a:rPr lang="en-US" sz="3200" b="1" dirty="0" err="1">
                <a:solidFill>
                  <a:srgbClr val="FFFFFF"/>
                </a:solidFill>
                <a:effectLst/>
                <a:cs typeface="Arial" charset="0"/>
              </a:rPr>
              <a:t>Cứu</a:t>
            </a:r>
            <a:r>
              <a:rPr lang="en-US" sz="3200" b="1" dirty="0">
                <a:solidFill>
                  <a:srgbClr val="FFFFFF"/>
                </a:solidFill>
                <a:effectLst/>
                <a:cs typeface="Arial" charset="0"/>
              </a:rPr>
              <a:t> </a:t>
            </a:r>
            <a:r>
              <a:rPr lang="en-US" sz="3200" b="1" dirty="0" err="1">
                <a:solidFill>
                  <a:srgbClr val="FFFFFF"/>
                </a:solidFill>
                <a:effectLst/>
                <a:cs typeface="Arial" charset="0"/>
              </a:rPr>
              <a:t>Kinh</a:t>
            </a:r>
            <a:r>
              <a:rPr lang="en-US" sz="3200" b="1" dirty="0">
                <a:solidFill>
                  <a:srgbClr val="FFFFFF"/>
                </a:solidFill>
                <a:effectLst/>
                <a:cs typeface="Arial" charset="0"/>
              </a:rPr>
              <a:t> </a:t>
            </a:r>
            <a:r>
              <a:rPr lang="en-US" sz="3200" b="1" dirty="0" err="1">
                <a:solidFill>
                  <a:srgbClr val="FFFFFF"/>
                </a:solidFill>
                <a:effectLst/>
                <a:cs typeface="Arial" charset="0"/>
              </a:rPr>
              <a:t>Thánh</a:t>
            </a:r>
            <a:endParaRPr lang="en-US" sz="3200" b="1" dirty="0">
              <a:solidFill>
                <a:srgbClr val="FFFFFF"/>
              </a:solidFill>
              <a:effectLst/>
              <a:cs typeface="Arial" charset="0"/>
            </a:endParaRPr>
          </a:p>
        </p:txBody>
      </p:sp>
      <p:pic>
        <p:nvPicPr>
          <p:cNvPr id="5" name="Picture 4"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401925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2"/>
          <p:cNvGrpSpPr>
            <a:grpSpLocks/>
          </p:cNvGrpSpPr>
          <p:nvPr/>
        </p:nvGrpSpPr>
        <p:grpSpPr bwMode="auto">
          <a:xfrm>
            <a:off x="57150" y="0"/>
            <a:ext cx="9086850" cy="6858000"/>
            <a:chOff x="36" y="600"/>
            <a:chExt cx="5724" cy="3204"/>
          </a:xfrm>
        </p:grpSpPr>
        <p:grpSp>
          <p:nvGrpSpPr>
            <p:cNvPr id="55298" name="Group 3"/>
            <p:cNvGrpSpPr>
              <a:grpSpLocks/>
            </p:cNvGrpSpPr>
            <p:nvPr/>
          </p:nvGrpSpPr>
          <p:grpSpPr bwMode="auto">
            <a:xfrm>
              <a:off x="36" y="600"/>
              <a:ext cx="5724" cy="3204"/>
              <a:chOff x="36" y="600"/>
              <a:chExt cx="5724" cy="3204"/>
            </a:xfrm>
          </p:grpSpPr>
          <p:sp>
            <p:nvSpPr>
              <p:cNvPr id="165892" name="Rectangle 4"/>
              <p:cNvSpPr>
                <a:spLocks noChangeArrowheads="1"/>
              </p:cNvSpPr>
              <p:nvPr/>
            </p:nvSpPr>
            <p:spPr bwMode="auto">
              <a:xfrm>
                <a:off x="36" y="612"/>
                <a:ext cx="5724" cy="3168"/>
              </a:xfrm>
              <a:prstGeom prst="rect">
                <a:avLst/>
              </a:prstGeom>
              <a:solidFill>
                <a:srgbClr val="114FFB"/>
              </a:solidFill>
              <a:ln w="12700">
                <a:no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nvGrpSpPr>
              <p:cNvPr id="55302" name="Group 5"/>
              <p:cNvGrpSpPr>
                <a:grpSpLocks/>
              </p:cNvGrpSpPr>
              <p:nvPr/>
            </p:nvGrpSpPr>
            <p:grpSpPr bwMode="auto">
              <a:xfrm>
                <a:off x="36" y="600"/>
                <a:ext cx="5724" cy="3204"/>
                <a:chOff x="36" y="600"/>
                <a:chExt cx="5724" cy="3204"/>
              </a:xfrm>
            </p:grpSpPr>
            <p:grpSp>
              <p:nvGrpSpPr>
                <p:cNvPr id="55303" name="Group 6"/>
                <p:cNvGrpSpPr>
                  <a:grpSpLocks/>
                </p:cNvGrpSpPr>
                <p:nvPr/>
              </p:nvGrpSpPr>
              <p:grpSpPr bwMode="auto">
                <a:xfrm>
                  <a:off x="36" y="600"/>
                  <a:ext cx="5724" cy="3204"/>
                  <a:chOff x="36" y="600"/>
                  <a:chExt cx="5724" cy="3204"/>
                </a:xfrm>
              </p:grpSpPr>
              <p:sp>
                <p:nvSpPr>
                  <p:cNvPr id="165895" name="Freeform 7"/>
                  <p:cNvSpPr>
                    <a:spLocks/>
                  </p:cNvSpPr>
                  <p:nvPr/>
                </p:nvSpPr>
                <p:spPr bwMode="auto">
                  <a:xfrm>
                    <a:off x="1752" y="1763"/>
                    <a:ext cx="60" cy="109"/>
                  </a:xfrm>
                  <a:custGeom>
                    <a:avLst/>
                    <a:gdLst/>
                    <a:ahLst/>
                    <a:cxnLst>
                      <a:cxn ang="0">
                        <a:pos x="60" y="1"/>
                      </a:cxn>
                      <a:cxn ang="0">
                        <a:pos x="6" y="37"/>
                      </a:cxn>
                      <a:cxn ang="0">
                        <a:pos x="6" y="73"/>
                      </a:cxn>
                      <a:cxn ang="0">
                        <a:pos x="24" y="109"/>
                      </a:cxn>
                      <a:cxn ang="0">
                        <a:pos x="60" y="109"/>
                      </a:cxn>
                      <a:cxn ang="0">
                        <a:pos x="60" y="1"/>
                      </a:cxn>
                    </a:cxnLst>
                    <a:rect l="0" t="0" r="r" b="b"/>
                    <a:pathLst>
                      <a:path w="60" h="109">
                        <a:moveTo>
                          <a:pt x="60" y="1"/>
                        </a:moveTo>
                        <a:cubicBezTo>
                          <a:pt x="0" y="21"/>
                          <a:pt x="6" y="0"/>
                          <a:pt x="6" y="37"/>
                        </a:cubicBezTo>
                        <a:lnTo>
                          <a:pt x="6" y="73"/>
                        </a:lnTo>
                        <a:lnTo>
                          <a:pt x="24" y="109"/>
                        </a:lnTo>
                        <a:lnTo>
                          <a:pt x="60" y="109"/>
                        </a:lnTo>
                        <a:lnTo>
                          <a:pt x="60" y="1"/>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896" name="Freeform 8"/>
                  <p:cNvSpPr>
                    <a:spLocks/>
                  </p:cNvSpPr>
                  <p:nvPr/>
                </p:nvSpPr>
                <p:spPr bwMode="auto">
                  <a:xfrm>
                    <a:off x="36" y="2216"/>
                    <a:ext cx="3384" cy="1588"/>
                  </a:xfrm>
                  <a:custGeom>
                    <a:avLst/>
                    <a:gdLst/>
                    <a:ahLst/>
                    <a:cxnLst>
                      <a:cxn ang="0">
                        <a:pos x="3384" y="1552"/>
                      </a:cxn>
                      <a:cxn ang="0">
                        <a:pos x="3348" y="1228"/>
                      </a:cxn>
                      <a:cxn ang="0">
                        <a:pos x="3060" y="976"/>
                      </a:cxn>
                      <a:cxn ang="0">
                        <a:pos x="3132" y="724"/>
                      </a:cxn>
                      <a:cxn ang="0">
                        <a:pos x="3060" y="580"/>
                      </a:cxn>
                      <a:cxn ang="0">
                        <a:pos x="2988" y="652"/>
                      </a:cxn>
                      <a:cxn ang="0">
                        <a:pos x="2916" y="616"/>
                      </a:cxn>
                      <a:cxn ang="0">
                        <a:pos x="2808" y="652"/>
                      </a:cxn>
                      <a:cxn ang="0">
                        <a:pos x="2376" y="472"/>
                      </a:cxn>
                      <a:cxn ang="0">
                        <a:pos x="2240" y="516"/>
                      </a:cxn>
                      <a:cxn ang="0">
                        <a:pos x="2228" y="624"/>
                      </a:cxn>
                      <a:cxn ang="0">
                        <a:pos x="1692" y="400"/>
                      </a:cxn>
                      <a:cxn ang="0">
                        <a:pos x="1652" y="156"/>
                      </a:cxn>
                      <a:cxn ang="0">
                        <a:pos x="1296" y="184"/>
                      </a:cxn>
                      <a:cxn ang="0">
                        <a:pos x="904" y="0"/>
                      </a:cxn>
                      <a:cxn ang="0">
                        <a:pos x="576" y="184"/>
                      </a:cxn>
                      <a:cxn ang="0">
                        <a:pos x="288" y="472"/>
                      </a:cxn>
                      <a:cxn ang="0">
                        <a:pos x="288" y="544"/>
                      </a:cxn>
                      <a:cxn ang="0">
                        <a:pos x="216" y="652"/>
                      </a:cxn>
                      <a:cxn ang="0">
                        <a:pos x="72" y="832"/>
                      </a:cxn>
                      <a:cxn ang="0">
                        <a:pos x="0" y="868"/>
                      </a:cxn>
                      <a:cxn ang="0">
                        <a:pos x="0" y="1588"/>
                      </a:cxn>
                    </a:cxnLst>
                    <a:rect l="0" t="0" r="r" b="b"/>
                    <a:pathLst>
                      <a:path w="3384" h="1588">
                        <a:moveTo>
                          <a:pt x="3384" y="1552"/>
                        </a:moveTo>
                        <a:lnTo>
                          <a:pt x="3348" y="1228"/>
                        </a:lnTo>
                        <a:lnTo>
                          <a:pt x="3060" y="976"/>
                        </a:lnTo>
                        <a:lnTo>
                          <a:pt x="3132" y="724"/>
                        </a:lnTo>
                        <a:lnTo>
                          <a:pt x="3060" y="580"/>
                        </a:lnTo>
                        <a:lnTo>
                          <a:pt x="2988" y="652"/>
                        </a:lnTo>
                        <a:lnTo>
                          <a:pt x="2916" y="616"/>
                        </a:lnTo>
                        <a:lnTo>
                          <a:pt x="2808" y="652"/>
                        </a:lnTo>
                        <a:lnTo>
                          <a:pt x="2376" y="472"/>
                        </a:lnTo>
                        <a:lnTo>
                          <a:pt x="2240" y="516"/>
                        </a:lnTo>
                        <a:lnTo>
                          <a:pt x="2228" y="624"/>
                        </a:lnTo>
                        <a:lnTo>
                          <a:pt x="1692" y="400"/>
                        </a:lnTo>
                        <a:lnTo>
                          <a:pt x="1652" y="156"/>
                        </a:lnTo>
                        <a:lnTo>
                          <a:pt x="1296" y="184"/>
                        </a:lnTo>
                        <a:lnTo>
                          <a:pt x="904" y="0"/>
                        </a:lnTo>
                        <a:lnTo>
                          <a:pt x="576" y="184"/>
                        </a:lnTo>
                        <a:lnTo>
                          <a:pt x="288" y="472"/>
                        </a:lnTo>
                        <a:lnTo>
                          <a:pt x="288" y="544"/>
                        </a:lnTo>
                        <a:lnTo>
                          <a:pt x="216" y="652"/>
                        </a:lnTo>
                        <a:lnTo>
                          <a:pt x="72" y="832"/>
                        </a:lnTo>
                        <a:lnTo>
                          <a:pt x="0" y="868"/>
                        </a:lnTo>
                        <a:lnTo>
                          <a:pt x="0" y="1588"/>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897" name="Freeform 9"/>
                  <p:cNvSpPr>
                    <a:spLocks/>
                  </p:cNvSpPr>
                  <p:nvPr/>
                </p:nvSpPr>
                <p:spPr bwMode="auto">
                  <a:xfrm>
                    <a:off x="648" y="600"/>
                    <a:ext cx="5112" cy="3168"/>
                  </a:xfrm>
                  <a:custGeom>
                    <a:avLst/>
                    <a:gdLst/>
                    <a:ahLst/>
                    <a:cxnLst>
                      <a:cxn ang="0">
                        <a:pos x="4896" y="2916"/>
                      </a:cxn>
                      <a:cxn ang="0">
                        <a:pos x="3600" y="2520"/>
                      </a:cxn>
                      <a:cxn ang="0">
                        <a:pos x="4068" y="3168"/>
                      </a:cxn>
                      <a:cxn ang="0">
                        <a:pos x="2520" y="2448"/>
                      </a:cxn>
                      <a:cxn ang="0">
                        <a:pos x="2664" y="2160"/>
                      </a:cxn>
                      <a:cxn ang="0">
                        <a:pos x="2820" y="1904"/>
                      </a:cxn>
                      <a:cxn ang="0">
                        <a:pos x="2592" y="1700"/>
                      </a:cxn>
                      <a:cxn ang="0">
                        <a:pos x="2220" y="1448"/>
                      </a:cxn>
                      <a:cxn ang="0">
                        <a:pos x="2520" y="1260"/>
                      </a:cxn>
                      <a:cxn ang="0">
                        <a:pos x="3156" y="1052"/>
                      </a:cxn>
                      <a:cxn ang="0">
                        <a:pos x="2772" y="756"/>
                      </a:cxn>
                      <a:cxn ang="0">
                        <a:pos x="2556" y="920"/>
                      </a:cxn>
                      <a:cxn ang="0">
                        <a:pos x="2352" y="1064"/>
                      </a:cxn>
                      <a:cxn ang="0">
                        <a:pos x="2376" y="1260"/>
                      </a:cxn>
                      <a:cxn ang="0">
                        <a:pos x="2232" y="1388"/>
                      </a:cxn>
                      <a:cxn ang="0">
                        <a:pos x="2016" y="1548"/>
                      </a:cxn>
                      <a:cxn ang="0">
                        <a:pos x="1920" y="1772"/>
                      </a:cxn>
                      <a:cxn ang="0">
                        <a:pos x="1836" y="1476"/>
                      </a:cxn>
                      <a:cxn ang="0">
                        <a:pos x="1512" y="944"/>
                      </a:cxn>
                      <a:cxn ang="0">
                        <a:pos x="1464" y="1136"/>
                      </a:cxn>
                      <a:cxn ang="0">
                        <a:pos x="1629" y="1452"/>
                      </a:cxn>
                      <a:cxn ang="0">
                        <a:pos x="1557" y="1479"/>
                      </a:cxn>
                      <a:cxn ang="0">
                        <a:pos x="1494" y="1533"/>
                      </a:cxn>
                      <a:cxn ang="0">
                        <a:pos x="1368" y="1260"/>
                      </a:cxn>
                      <a:cxn ang="0">
                        <a:pos x="864" y="1008"/>
                      </a:cxn>
                      <a:cxn ang="0">
                        <a:pos x="252" y="1488"/>
                      </a:cxn>
                      <a:cxn ang="0">
                        <a:pos x="72" y="1044"/>
                      </a:cxn>
                      <a:cxn ang="0">
                        <a:pos x="324" y="828"/>
                      </a:cxn>
                      <a:cxn ang="0">
                        <a:pos x="684" y="756"/>
                      </a:cxn>
                      <a:cxn ang="0">
                        <a:pos x="864" y="504"/>
                      </a:cxn>
                      <a:cxn ang="0">
                        <a:pos x="1152" y="180"/>
                      </a:cxn>
                      <a:cxn ang="0">
                        <a:pos x="1340" y="20"/>
                      </a:cxn>
                      <a:cxn ang="0">
                        <a:pos x="1476" y="108"/>
                      </a:cxn>
                      <a:cxn ang="0">
                        <a:pos x="1800" y="0"/>
                      </a:cxn>
                    </a:cxnLst>
                    <a:rect l="0" t="0" r="r" b="b"/>
                    <a:pathLst>
                      <a:path w="5112" h="3168">
                        <a:moveTo>
                          <a:pt x="5112" y="3096"/>
                        </a:moveTo>
                        <a:lnTo>
                          <a:pt x="4896" y="2916"/>
                        </a:lnTo>
                        <a:lnTo>
                          <a:pt x="4392" y="2916"/>
                        </a:lnTo>
                        <a:lnTo>
                          <a:pt x="3600" y="2520"/>
                        </a:lnTo>
                        <a:lnTo>
                          <a:pt x="3600" y="2916"/>
                        </a:lnTo>
                        <a:lnTo>
                          <a:pt x="4068" y="3168"/>
                        </a:lnTo>
                        <a:lnTo>
                          <a:pt x="2988" y="3168"/>
                        </a:lnTo>
                        <a:lnTo>
                          <a:pt x="2520" y="2448"/>
                        </a:lnTo>
                        <a:lnTo>
                          <a:pt x="2484" y="2268"/>
                        </a:lnTo>
                        <a:lnTo>
                          <a:pt x="2664" y="2160"/>
                        </a:lnTo>
                        <a:lnTo>
                          <a:pt x="2772" y="2036"/>
                        </a:lnTo>
                        <a:lnTo>
                          <a:pt x="2820" y="1904"/>
                        </a:lnTo>
                        <a:lnTo>
                          <a:pt x="2772" y="1620"/>
                        </a:lnTo>
                        <a:lnTo>
                          <a:pt x="2592" y="1700"/>
                        </a:lnTo>
                        <a:lnTo>
                          <a:pt x="2196" y="1656"/>
                        </a:lnTo>
                        <a:lnTo>
                          <a:pt x="2220" y="1448"/>
                        </a:lnTo>
                        <a:lnTo>
                          <a:pt x="2304" y="1404"/>
                        </a:lnTo>
                        <a:lnTo>
                          <a:pt x="2520" y="1260"/>
                        </a:lnTo>
                        <a:lnTo>
                          <a:pt x="3120" y="1184"/>
                        </a:lnTo>
                        <a:lnTo>
                          <a:pt x="3156" y="1052"/>
                        </a:lnTo>
                        <a:lnTo>
                          <a:pt x="2736" y="900"/>
                        </a:lnTo>
                        <a:lnTo>
                          <a:pt x="2772" y="756"/>
                        </a:lnTo>
                        <a:lnTo>
                          <a:pt x="2676" y="920"/>
                        </a:lnTo>
                        <a:lnTo>
                          <a:pt x="2556" y="920"/>
                        </a:lnTo>
                        <a:lnTo>
                          <a:pt x="2484" y="944"/>
                        </a:lnTo>
                        <a:lnTo>
                          <a:pt x="2352" y="1064"/>
                        </a:lnTo>
                        <a:lnTo>
                          <a:pt x="2436" y="1244"/>
                        </a:lnTo>
                        <a:lnTo>
                          <a:pt x="2376" y="1260"/>
                        </a:lnTo>
                        <a:lnTo>
                          <a:pt x="2328" y="1256"/>
                        </a:lnTo>
                        <a:lnTo>
                          <a:pt x="2232" y="1388"/>
                        </a:lnTo>
                        <a:lnTo>
                          <a:pt x="2016" y="1400"/>
                        </a:lnTo>
                        <a:lnTo>
                          <a:pt x="2016" y="1548"/>
                        </a:lnTo>
                        <a:lnTo>
                          <a:pt x="2016" y="1656"/>
                        </a:lnTo>
                        <a:lnTo>
                          <a:pt x="1920" y="1772"/>
                        </a:lnTo>
                        <a:lnTo>
                          <a:pt x="1836" y="1728"/>
                        </a:lnTo>
                        <a:lnTo>
                          <a:pt x="1836" y="1476"/>
                        </a:lnTo>
                        <a:lnTo>
                          <a:pt x="1836" y="1404"/>
                        </a:lnTo>
                        <a:lnTo>
                          <a:pt x="1512" y="944"/>
                        </a:lnTo>
                        <a:lnTo>
                          <a:pt x="1440" y="1016"/>
                        </a:lnTo>
                        <a:lnTo>
                          <a:pt x="1464" y="1136"/>
                        </a:lnTo>
                        <a:lnTo>
                          <a:pt x="1647" y="1389"/>
                        </a:lnTo>
                        <a:lnTo>
                          <a:pt x="1629" y="1452"/>
                        </a:lnTo>
                        <a:lnTo>
                          <a:pt x="1560" y="1388"/>
                        </a:lnTo>
                        <a:lnTo>
                          <a:pt x="1557" y="1479"/>
                        </a:lnTo>
                        <a:lnTo>
                          <a:pt x="1512" y="1551"/>
                        </a:lnTo>
                        <a:lnTo>
                          <a:pt x="1494" y="1533"/>
                        </a:lnTo>
                        <a:lnTo>
                          <a:pt x="1485" y="1407"/>
                        </a:lnTo>
                        <a:lnTo>
                          <a:pt x="1368" y="1260"/>
                        </a:lnTo>
                        <a:lnTo>
                          <a:pt x="1188" y="1008"/>
                        </a:lnTo>
                        <a:lnTo>
                          <a:pt x="864" y="1008"/>
                        </a:lnTo>
                        <a:lnTo>
                          <a:pt x="468" y="1548"/>
                        </a:lnTo>
                        <a:lnTo>
                          <a:pt x="252" y="1488"/>
                        </a:lnTo>
                        <a:lnTo>
                          <a:pt x="0" y="1344"/>
                        </a:lnTo>
                        <a:lnTo>
                          <a:pt x="72" y="1044"/>
                        </a:lnTo>
                        <a:lnTo>
                          <a:pt x="144" y="828"/>
                        </a:lnTo>
                        <a:lnTo>
                          <a:pt x="324" y="828"/>
                        </a:lnTo>
                        <a:lnTo>
                          <a:pt x="540" y="936"/>
                        </a:lnTo>
                        <a:lnTo>
                          <a:pt x="684" y="756"/>
                        </a:lnTo>
                        <a:lnTo>
                          <a:pt x="540" y="504"/>
                        </a:lnTo>
                        <a:lnTo>
                          <a:pt x="864" y="504"/>
                        </a:lnTo>
                        <a:lnTo>
                          <a:pt x="900" y="360"/>
                        </a:lnTo>
                        <a:lnTo>
                          <a:pt x="1152" y="180"/>
                        </a:lnTo>
                        <a:lnTo>
                          <a:pt x="1368" y="108"/>
                        </a:lnTo>
                        <a:lnTo>
                          <a:pt x="1340" y="20"/>
                        </a:lnTo>
                        <a:lnTo>
                          <a:pt x="1472" y="8"/>
                        </a:lnTo>
                        <a:lnTo>
                          <a:pt x="1476" y="108"/>
                        </a:lnTo>
                        <a:lnTo>
                          <a:pt x="1692" y="252"/>
                        </a:lnTo>
                        <a:lnTo>
                          <a:pt x="1800" y="0"/>
                        </a:lnTo>
                        <a:lnTo>
                          <a:pt x="5112" y="0"/>
                        </a:lnTo>
                      </a:path>
                    </a:pathLst>
                  </a:custGeom>
                  <a:solidFill>
                    <a:srgbClr val="008000"/>
                  </a:solidFill>
                  <a:ln w="381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898" name="Rectangle 10"/>
                  <p:cNvSpPr>
                    <a:spLocks noChangeArrowheads="1"/>
                  </p:cNvSpPr>
                  <p:nvPr/>
                </p:nvSpPr>
                <p:spPr bwMode="auto">
                  <a:xfrm>
                    <a:off x="39" y="3591"/>
                    <a:ext cx="1087" cy="190"/>
                  </a:xfrm>
                  <a:prstGeom prst="rect">
                    <a:avLst/>
                  </a:prstGeom>
                  <a:noFill/>
                  <a:ln w="12700">
                    <a:noFill/>
                    <a:miter lim="800000"/>
                    <a:headEnd/>
                    <a:tailEnd/>
                  </a:ln>
                  <a:effectLst/>
                </p:spPr>
                <p:txBody>
                  <a:bodyPr wrap="none" lIns="90488" tIns="44450" rIns="90488" bIns="44450">
                    <a:spAutoFit/>
                  </a:bodyPr>
                  <a:lstStyle/>
                  <a:p>
                    <a:pPr>
                      <a:defRPr/>
                    </a:pPr>
                    <a:r>
                      <a:rPr lang="en-US" sz="1400">
                        <a:solidFill>
                          <a:srgbClr val="000000"/>
                        </a:solidFill>
                        <a:effectLst/>
                        <a:latin typeface="Arial Narrow"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65899" name="Freeform 11"/>
                  <p:cNvSpPr>
                    <a:spLocks/>
                  </p:cNvSpPr>
                  <p:nvPr/>
                </p:nvSpPr>
                <p:spPr bwMode="auto">
                  <a:xfrm>
                    <a:off x="1746" y="1938"/>
                    <a:ext cx="72" cy="198"/>
                  </a:xfrm>
                  <a:custGeom>
                    <a:avLst/>
                    <a:gdLst/>
                    <a:ahLst/>
                    <a:cxnLst>
                      <a:cxn ang="0">
                        <a:pos x="54" y="0"/>
                      </a:cxn>
                      <a:cxn ang="0">
                        <a:pos x="0" y="54"/>
                      </a:cxn>
                      <a:cxn ang="0">
                        <a:pos x="0" y="198"/>
                      </a:cxn>
                      <a:cxn ang="0">
                        <a:pos x="54" y="198"/>
                      </a:cxn>
                      <a:cxn ang="0">
                        <a:pos x="72" y="126"/>
                      </a:cxn>
                      <a:cxn ang="0">
                        <a:pos x="54" y="0"/>
                      </a:cxn>
                    </a:cxnLst>
                    <a:rect l="0" t="0" r="r" b="b"/>
                    <a:pathLst>
                      <a:path w="72" h="198">
                        <a:moveTo>
                          <a:pt x="54" y="0"/>
                        </a:moveTo>
                        <a:lnTo>
                          <a:pt x="0" y="54"/>
                        </a:lnTo>
                        <a:lnTo>
                          <a:pt x="0" y="198"/>
                        </a:lnTo>
                        <a:lnTo>
                          <a:pt x="54" y="198"/>
                        </a:lnTo>
                        <a:lnTo>
                          <a:pt x="72" y="126"/>
                        </a:lnTo>
                        <a:lnTo>
                          <a:pt x="54" y="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00" name="Freeform 12"/>
                  <p:cNvSpPr>
                    <a:spLocks/>
                  </p:cNvSpPr>
                  <p:nvPr/>
                </p:nvSpPr>
                <p:spPr bwMode="auto">
                  <a:xfrm>
                    <a:off x="1944" y="2154"/>
                    <a:ext cx="162" cy="146"/>
                  </a:xfrm>
                  <a:custGeom>
                    <a:avLst/>
                    <a:gdLst/>
                    <a:ahLst/>
                    <a:cxnLst>
                      <a:cxn ang="0">
                        <a:pos x="96" y="50"/>
                      </a:cxn>
                      <a:cxn ang="0">
                        <a:pos x="162" y="0"/>
                      </a:cxn>
                      <a:cxn ang="0">
                        <a:pos x="156" y="74"/>
                      </a:cxn>
                      <a:cxn ang="0">
                        <a:pos x="108" y="146"/>
                      </a:cxn>
                      <a:cxn ang="0">
                        <a:pos x="0" y="62"/>
                      </a:cxn>
                      <a:cxn ang="0">
                        <a:pos x="96" y="50"/>
                      </a:cxn>
                    </a:cxnLst>
                    <a:rect l="0" t="0" r="r" b="b"/>
                    <a:pathLst>
                      <a:path w="162" h="146">
                        <a:moveTo>
                          <a:pt x="96" y="50"/>
                        </a:moveTo>
                        <a:lnTo>
                          <a:pt x="162" y="0"/>
                        </a:lnTo>
                        <a:lnTo>
                          <a:pt x="156" y="74"/>
                        </a:lnTo>
                        <a:lnTo>
                          <a:pt x="108" y="146"/>
                        </a:lnTo>
                        <a:lnTo>
                          <a:pt x="0" y="62"/>
                        </a:lnTo>
                        <a:lnTo>
                          <a:pt x="96" y="50"/>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01" name="Freeform 13"/>
                  <p:cNvSpPr>
                    <a:spLocks/>
                  </p:cNvSpPr>
                  <p:nvPr/>
                </p:nvSpPr>
                <p:spPr bwMode="auto">
                  <a:xfrm>
                    <a:off x="2559" y="2445"/>
                    <a:ext cx="141" cy="59"/>
                  </a:xfrm>
                  <a:custGeom>
                    <a:avLst/>
                    <a:gdLst/>
                    <a:ahLst/>
                    <a:cxnLst>
                      <a:cxn ang="0">
                        <a:pos x="0" y="0"/>
                      </a:cxn>
                      <a:cxn ang="0">
                        <a:pos x="69" y="11"/>
                      </a:cxn>
                      <a:cxn ang="0">
                        <a:pos x="141" y="47"/>
                      </a:cxn>
                      <a:cxn ang="0">
                        <a:pos x="69" y="59"/>
                      </a:cxn>
                      <a:cxn ang="0">
                        <a:pos x="0" y="36"/>
                      </a:cxn>
                      <a:cxn ang="0">
                        <a:pos x="0" y="0"/>
                      </a:cxn>
                    </a:cxnLst>
                    <a:rect l="0" t="0" r="r" b="b"/>
                    <a:pathLst>
                      <a:path w="141" h="59">
                        <a:moveTo>
                          <a:pt x="0" y="0"/>
                        </a:moveTo>
                        <a:lnTo>
                          <a:pt x="69" y="11"/>
                        </a:lnTo>
                        <a:lnTo>
                          <a:pt x="141" y="47"/>
                        </a:lnTo>
                        <a:lnTo>
                          <a:pt x="69" y="59"/>
                        </a:lnTo>
                        <a:lnTo>
                          <a:pt x="0" y="36"/>
                        </a:lnTo>
                        <a:lnTo>
                          <a:pt x="0" y="0"/>
                        </a:lnTo>
                        <a:close/>
                      </a:path>
                    </a:pathLst>
                  </a:custGeom>
                  <a:solidFill>
                    <a:srgbClr val="008000"/>
                  </a:solidFill>
                  <a:ln w="25400" cap="flat" cmpd="sng">
                    <a:solidFill>
                      <a:srgbClr val="000000"/>
                    </a:solidFill>
                    <a:prstDash val="solid"/>
                    <a:round/>
                    <a:headEnd type="none" w="med" len="med"/>
                    <a:tailEnd type="none" w="med" len="me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02" name="Freeform 14"/>
                  <p:cNvSpPr>
                    <a:spLocks/>
                  </p:cNvSpPr>
                  <p:nvPr/>
                </p:nvSpPr>
                <p:spPr bwMode="auto">
                  <a:xfrm>
                    <a:off x="3240" y="2406"/>
                    <a:ext cx="108" cy="98"/>
                  </a:xfrm>
                  <a:custGeom>
                    <a:avLst/>
                    <a:gdLst/>
                    <a:ahLst/>
                    <a:cxnLst>
                      <a:cxn ang="0">
                        <a:pos x="0" y="62"/>
                      </a:cxn>
                      <a:cxn ang="0">
                        <a:pos x="72" y="0"/>
                      </a:cxn>
                      <a:cxn ang="0">
                        <a:pos x="108" y="0"/>
                      </a:cxn>
                      <a:cxn ang="0">
                        <a:pos x="108" y="54"/>
                      </a:cxn>
                      <a:cxn ang="0">
                        <a:pos x="60" y="98"/>
                      </a:cxn>
                      <a:cxn ang="0">
                        <a:pos x="0" y="62"/>
                      </a:cxn>
                    </a:cxnLst>
                    <a:rect l="0" t="0" r="r" b="b"/>
                    <a:pathLst>
                      <a:path w="108" h="98">
                        <a:moveTo>
                          <a:pt x="0" y="62"/>
                        </a:moveTo>
                        <a:lnTo>
                          <a:pt x="72" y="0"/>
                        </a:lnTo>
                        <a:lnTo>
                          <a:pt x="108" y="0"/>
                        </a:lnTo>
                        <a:lnTo>
                          <a:pt x="108" y="54"/>
                        </a:lnTo>
                        <a:lnTo>
                          <a:pt x="60" y="98"/>
                        </a:lnTo>
                        <a:lnTo>
                          <a:pt x="0" y="62"/>
                        </a:lnTo>
                        <a:close/>
                      </a:path>
                    </a:pathLst>
                  </a:custGeom>
                  <a:solidFill>
                    <a:srgbClr val="008000"/>
                  </a:solidFill>
                  <a:ln w="254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03" name="Freeform 15"/>
                  <p:cNvSpPr>
                    <a:spLocks/>
                  </p:cNvSpPr>
                  <p:nvPr/>
                </p:nvSpPr>
                <p:spPr bwMode="auto">
                  <a:xfrm>
                    <a:off x="1062" y="620"/>
                    <a:ext cx="504" cy="400"/>
                  </a:xfrm>
                  <a:custGeom>
                    <a:avLst/>
                    <a:gdLst/>
                    <a:ahLst/>
                    <a:cxnLst>
                      <a:cxn ang="0">
                        <a:pos x="0" y="346"/>
                      </a:cxn>
                      <a:cxn ang="0">
                        <a:pos x="54" y="400"/>
                      </a:cxn>
                      <a:cxn ang="0">
                        <a:pos x="198" y="328"/>
                      </a:cxn>
                      <a:cxn ang="0">
                        <a:pos x="396" y="346"/>
                      </a:cxn>
                      <a:cxn ang="0">
                        <a:pos x="504" y="238"/>
                      </a:cxn>
                      <a:cxn ang="0">
                        <a:pos x="342" y="22"/>
                      </a:cxn>
                      <a:cxn ang="0">
                        <a:pos x="350" y="0"/>
                      </a:cxn>
                      <a:cxn ang="0">
                        <a:pos x="194" y="0"/>
                      </a:cxn>
                      <a:cxn ang="0">
                        <a:pos x="180" y="112"/>
                      </a:cxn>
                      <a:cxn ang="0">
                        <a:pos x="108" y="112"/>
                      </a:cxn>
                      <a:cxn ang="0">
                        <a:pos x="126" y="220"/>
                      </a:cxn>
                      <a:cxn ang="0">
                        <a:pos x="0" y="346"/>
                      </a:cxn>
                    </a:cxnLst>
                    <a:rect l="0" t="0" r="r" b="b"/>
                    <a:pathLst>
                      <a:path w="504" h="400">
                        <a:moveTo>
                          <a:pt x="0" y="346"/>
                        </a:moveTo>
                        <a:lnTo>
                          <a:pt x="54" y="400"/>
                        </a:lnTo>
                        <a:lnTo>
                          <a:pt x="198" y="328"/>
                        </a:lnTo>
                        <a:lnTo>
                          <a:pt x="396" y="346"/>
                        </a:lnTo>
                        <a:lnTo>
                          <a:pt x="504" y="238"/>
                        </a:lnTo>
                        <a:lnTo>
                          <a:pt x="342" y="22"/>
                        </a:lnTo>
                        <a:lnTo>
                          <a:pt x="350" y="0"/>
                        </a:lnTo>
                        <a:lnTo>
                          <a:pt x="194" y="0"/>
                        </a:lnTo>
                        <a:lnTo>
                          <a:pt x="180" y="112"/>
                        </a:lnTo>
                        <a:lnTo>
                          <a:pt x="108" y="112"/>
                        </a:lnTo>
                        <a:lnTo>
                          <a:pt x="126" y="220"/>
                        </a:lnTo>
                        <a:lnTo>
                          <a:pt x="0" y="346"/>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04" name="Freeform 16"/>
                  <p:cNvSpPr>
                    <a:spLocks/>
                  </p:cNvSpPr>
                  <p:nvPr/>
                </p:nvSpPr>
                <p:spPr bwMode="auto">
                  <a:xfrm>
                    <a:off x="882" y="618"/>
                    <a:ext cx="252" cy="198"/>
                  </a:xfrm>
                  <a:custGeom>
                    <a:avLst/>
                    <a:gdLst/>
                    <a:ahLst/>
                    <a:cxnLst>
                      <a:cxn ang="0">
                        <a:pos x="126" y="0"/>
                      </a:cxn>
                      <a:cxn ang="0">
                        <a:pos x="234" y="0"/>
                      </a:cxn>
                      <a:cxn ang="0">
                        <a:pos x="252" y="90"/>
                      </a:cxn>
                      <a:cxn ang="0">
                        <a:pos x="234" y="162"/>
                      </a:cxn>
                      <a:cxn ang="0">
                        <a:pos x="54" y="198"/>
                      </a:cxn>
                      <a:cxn ang="0">
                        <a:pos x="0" y="180"/>
                      </a:cxn>
                      <a:cxn ang="0">
                        <a:pos x="18" y="108"/>
                      </a:cxn>
                      <a:cxn ang="0">
                        <a:pos x="126" y="0"/>
                      </a:cxn>
                    </a:cxnLst>
                    <a:rect l="0" t="0" r="r" b="b"/>
                    <a:pathLst>
                      <a:path w="252" h="198">
                        <a:moveTo>
                          <a:pt x="126" y="0"/>
                        </a:moveTo>
                        <a:lnTo>
                          <a:pt x="234" y="0"/>
                        </a:lnTo>
                        <a:lnTo>
                          <a:pt x="252" y="90"/>
                        </a:lnTo>
                        <a:lnTo>
                          <a:pt x="234" y="162"/>
                        </a:lnTo>
                        <a:lnTo>
                          <a:pt x="54" y="198"/>
                        </a:lnTo>
                        <a:lnTo>
                          <a:pt x="0" y="180"/>
                        </a:lnTo>
                        <a:lnTo>
                          <a:pt x="18" y="108"/>
                        </a:lnTo>
                        <a:lnTo>
                          <a:pt x="126" y="0"/>
                        </a:lnTo>
                        <a:close/>
                      </a:path>
                    </a:pathLst>
                  </a:custGeom>
                  <a:solidFill>
                    <a:srgbClr val="008000"/>
                  </a:solidFill>
                  <a:ln w="38100" cap="flat" cmpd="sng">
                    <a:solidFill>
                      <a:srgbClr val="000000"/>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grpSp>
            <p:sp>
              <p:nvSpPr>
                <p:cNvPr id="165905" name="Rectangle 17"/>
                <p:cNvSpPr>
                  <a:spLocks noChangeArrowheads="1"/>
                </p:cNvSpPr>
                <p:nvPr/>
              </p:nvSpPr>
              <p:spPr bwMode="auto">
                <a:xfrm>
                  <a:off x="1443" y="2220"/>
                  <a:ext cx="1922"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Địa Trung Hải</a:t>
                  </a:r>
                  <a:endParaRPr lang="en-US">
                    <a:effectLst>
                      <a:outerShdw blurRad="38100" dist="38100" dir="2700000" algn="tl">
                        <a:srgbClr val="000000"/>
                      </a:outerShdw>
                    </a:effectLst>
                    <a:cs typeface="MS PGothic" charset="0"/>
                  </a:endParaRPr>
                </a:p>
              </p:txBody>
            </p:sp>
            <p:sp>
              <p:nvSpPr>
                <p:cNvPr id="165906" name="Rectangle 18"/>
                <p:cNvSpPr>
                  <a:spLocks noChangeArrowheads="1"/>
                </p:cNvSpPr>
                <p:nvPr/>
              </p:nvSpPr>
              <p:spPr bwMode="auto">
                <a:xfrm>
                  <a:off x="2163" y="3024"/>
                  <a:ext cx="978"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000000"/>
                        </a:outerShdw>
                      </a:effectLst>
                      <a:latin typeface="Times New Roman" charset="0"/>
                      <a:cs typeface="MS PGothic" charset="0"/>
                    </a:rPr>
                    <a:t>Ai  cập</a:t>
                  </a:r>
                  <a:endParaRPr lang="en-US">
                    <a:effectLst>
                      <a:outerShdw blurRad="38100" dist="38100" dir="2700000" algn="tl">
                        <a:srgbClr val="000000"/>
                      </a:outerShdw>
                    </a:effectLst>
                    <a:cs typeface="MS PGothic" charset="0"/>
                  </a:endParaRPr>
                </a:p>
              </p:txBody>
            </p:sp>
            <p:sp>
              <p:nvSpPr>
                <p:cNvPr id="165907" name="Rectangle 19"/>
                <p:cNvSpPr>
                  <a:spLocks noChangeArrowheads="1"/>
                </p:cNvSpPr>
                <p:nvPr/>
              </p:nvSpPr>
              <p:spPr bwMode="auto">
                <a:xfrm>
                  <a:off x="4102" y="1824"/>
                  <a:ext cx="1218" cy="1094"/>
                </a:xfrm>
                <a:prstGeom prst="rect">
                  <a:avLst/>
                </a:prstGeom>
                <a:noFill/>
                <a:ln w="12700">
                  <a:noFill/>
                  <a:miter lim="800000"/>
                  <a:headEnd/>
                  <a:tailEnd/>
                </a:ln>
                <a:effectLst/>
              </p:spPr>
              <p:txBody>
                <a:bodyPr wrap="none" lIns="90488" tIns="44450" rIns="90488" bIns="44450">
                  <a:spAutoFit/>
                </a:bodyPr>
                <a:lstStyle/>
                <a:p>
                  <a:pPr algn="ctr">
                    <a:defRPr/>
                  </a:pPr>
                  <a:r>
                    <a:rPr lang="en-US" b="1" u="sng">
                      <a:solidFill>
                        <a:srgbClr val="FAFD00"/>
                      </a:solidFill>
                      <a:effectLst>
                        <a:outerShdw blurRad="38100" dist="38100" dir="2700000" algn="tl">
                          <a:srgbClr val="000000"/>
                        </a:outerShdw>
                      </a:effectLst>
                      <a:latin typeface="Times New Roman" charset="0"/>
                      <a:ea typeface="MS PGothic" charset="0"/>
                      <a:cs typeface="MS PGothic" charset="0"/>
                    </a:rPr>
                    <a:t>Núi</a:t>
                  </a:r>
                </a:p>
                <a:p>
                  <a:pPr algn="ctr">
                    <a:defRPr/>
                  </a:pPr>
                  <a:r>
                    <a:rPr lang="en-US" b="1" u="sng">
                      <a:solidFill>
                        <a:srgbClr val="FAFD00"/>
                      </a:solidFill>
                      <a:effectLst>
                        <a:outerShdw blurRad="38100" dist="38100" dir="2700000" algn="tl">
                          <a:srgbClr val="000000"/>
                        </a:outerShdw>
                      </a:effectLst>
                      <a:latin typeface="Times New Roman" charset="0"/>
                      <a:ea typeface="MS PGothic" charset="0"/>
                      <a:cs typeface="MS PGothic" charset="0"/>
                    </a:rPr>
                    <a:t>Ararat</a:t>
                  </a:r>
                </a:p>
                <a:p>
                  <a:pPr algn="ctr">
                    <a:defRPr/>
                  </a:pPr>
                  <a:r>
                    <a:rPr lang="en-US" b="1">
                      <a:solidFill>
                        <a:srgbClr val="FAFD00"/>
                      </a:solidFill>
                      <a:effectLst>
                        <a:outerShdw blurRad="38100" dist="38100" dir="2700000" algn="tl">
                          <a:srgbClr val="000000"/>
                        </a:outerShdw>
                      </a:effectLst>
                      <a:latin typeface="Times New Roman" charset="0"/>
                      <a:ea typeface="MS PGothic" charset="0"/>
                      <a:cs typeface="MS PGothic" charset="0"/>
                    </a:rPr>
                    <a:t>(Turkey)</a:t>
                  </a:r>
                  <a:endParaRPr lang="en-US">
                    <a:effectLst>
                      <a:outerShdw blurRad="38100" dist="38100" dir="2700000" algn="tl">
                        <a:srgbClr val="000000"/>
                      </a:outerShdw>
                    </a:effectLst>
                    <a:ea typeface="MS PGothic" charset="0"/>
                    <a:cs typeface="MS PGothic" charset="0"/>
                  </a:endParaRPr>
                </a:p>
              </p:txBody>
            </p:sp>
            <p:sp>
              <p:nvSpPr>
                <p:cNvPr id="165908" name="AutoShape 20"/>
                <p:cNvSpPr>
                  <a:spLocks noChangeArrowheads="1"/>
                </p:cNvSpPr>
                <p:nvPr/>
              </p:nvSpPr>
              <p:spPr bwMode="auto">
                <a:xfrm>
                  <a:off x="3820" y="1768"/>
                  <a:ext cx="328" cy="328"/>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09" name="Rectangle 21"/>
                <p:cNvSpPr>
                  <a:spLocks noChangeArrowheads="1"/>
                </p:cNvSpPr>
                <p:nvPr/>
              </p:nvSpPr>
              <p:spPr bwMode="auto">
                <a:xfrm>
                  <a:off x="2760" y="600"/>
                  <a:ext cx="2928" cy="7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p>
                  <a:pPr algn="ctr">
                    <a:defRPr/>
                  </a:pPr>
                  <a:r>
                    <a:rPr lang="en-US" sz="6600" b="1" u="sng">
                      <a:solidFill>
                        <a:srgbClr val="FAFD00"/>
                      </a:solidFill>
                      <a:effectLst>
                        <a:outerShdw blurRad="38100" dist="38100" dir="2700000" algn="tl">
                          <a:srgbClr val="000000"/>
                        </a:outerShdw>
                      </a:effectLst>
                      <a:latin typeface="Times New Roman" charset="0"/>
                      <a:ea typeface="MS PGothic" charset="0"/>
                      <a:cs typeface="MS PGothic" charset="0"/>
                    </a:rPr>
                    <a:t>Tàu  Nô ê</a:t>
                  </a:r>
                  <a:endParaRPr lang="en-US">
                    <a:effectLst>
                      <a:outerShdw blurRad="38100" dist="38100" dir="2700000" algn="tl">
                        <a:srgbClr val="000000"/>
                      </a:outerShdw>
                    </a:effectLst>
                    <a:ea typeface="MS PGothic" charset="0"/>
                    <a:cs typeface="MS PGothic" charset="0"/>
                  </a:endParaRPr>
                </a:p>
              </p:txBody>
            </p:sp>
            <p:sp>
              <p:nvSpPr>
                <p:cNvPr id="165910" name="Freeform 22"/>
                <p:cNvSpPr>
                  <a:spLocks/>
                </p:cNvSpPr>
                <p:nvPr/>
              </p:nvSpPr>
              <p:spPr bwMode="auto">
                <a:xfrm>
                  <a:off x="3199" y="2584"/>
                  <a:ext cx="314" cy="304"/>
                </a:xfrm>
                <a:custGeom>
                  <a:avLst/>
                  <a:gdLst/>
                  <a:ahLst/>
                  <a:cxnLst>
                    <a:cxn ang="0">
                      <a:pos x="240" y="12"/>
                    </a:cxn>
                    <a:cxn ang="0">
                      <a:pos x="288" y="0"/>
                    </a:cxn>
                    <a:cxn ang="0">
                      <a:pos x="314" y="17"/>
                    </a:cxn>
                    <a:cxn ang="0">
                      <a:pos x="314" y="53"/>
                    </a:cxn>
                    <a:cxn ang="0">
                      <a:pos x="278" y="98"/>
                    </a:cxn>
                    <a:cxn ang="0">
                      <a:pos x="206" y="179"/>
                    </a:cxn>
                    <a:cxn ang="0">
                      <a:pos x="125" y="269"/>
                    </a:cxn>
                    <a:cxn ang="0">
                      <a:pos x="64" y="304"/>
                    </a:cxn>
                    <a:cxn ang="0">
                      <a:pos x="0" y="264"/>
                    </a:cxn>
                    <a:cxn ang="0">
                      <a:pos x="84" y="204"/>
                    </a:cxn>
                    <a:cxn ang="0">
                      <a:pos x="192" y="108"/>
                    </a:cxn>
                    <a:cxn ang="0">
                      <a:pos x="240" y="12"/>
                    </a:cxn>
                  </a:cxnLst>
                  <a:rect l="0" t="0" r="r" b="b"/>
                  <a:pathLst>
                    <a:path w="314" h="304">
                      <a:moveTo>
                        <a:pt x="240" y="12"/>
                      </a:moveTo>
                      <a:lnTo>
                        <a:pt x="288" y="0"/>
                      </a:lnTo>
                      <a:lnTo>
                        <a:pt x="314" y="17"/>
                      </a:lnTo>
                      <a:lnTo>
                        <a:pt x="314" y="53"/>
                      </a:lnTo>
                      <a:lnTo>
                        <a:pt x="278" y="98"/>
                      </a:lnTo>
                      <a:lnTo>
                        <a:pt x="206" y="179"/>
                      </a:lnTo>
                      <a:lnTo>
                        <a:pt x="125" y="269"/>
                      </a:lnTo>
                      <a:lnTo>
                        <a:pt x="64" y="304"/>
                      </a:lnTo>
                      <a:lnTo>
                        <a:pt x="0" y="264"/>
                      </a:lnTo>
                      <a:lnTo>
                        <a:pt x="84" y="204"/>
                      </a:lnTo>
                      <a:lnTo>
                        <a:pt x="192" y="108"/>
                      </a:lnTo>
                      <a:lnTo>
                        <a:pt x="240" y="12"/>
                      </a:lnTo>
                      <a:close/>
                    </a:path>
                  </a:pathLst>
                </a:custGeom>
                <a:solidFill>
                  <a:srgbClr val="99CC00"/>
                </a:solidFill>
                <a:ln w="12700" cap="flat" cmpd="sng">
                  <a:solidFill>
                    <a:schemeClr val="tx1"/>
                  </a:solidFill>
                  <a:prstDash val="solid"/>
                  <a:round/>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5911" name="Rectangle 23"/>
                <p:cNvSpPr>
                  <a:spLocks noChangeArrowheads="1"/>
                </p:cNvSpPr>
                <p:nvPr/>
              </p:nvSpPr>
              <p:spPr bwMode="auto">
                <a:xfrm>
                  <a:off x="3144" y="2484"/>
                  <a:ext cx="741" cy="392"/>
                </a:xfrm>
                <a:prstGeom prst="rect">
                  <a:avLst/>
                </a:prstGeom>
                <a:noFill/>
                <a:ln w="12700">
                  <a:noFill/>
                  <a:miter lim="800000"/>
                  <a:headEnd/>
                  <a:tailEnd/>
                </a:ln>
                <a:effectLst/>
              </p:spPr>
              <p:txBody>
                <a:bodyPr wrap="none" lIns="90488" tIns="44450" rIns="90488" bIns="44450">
                  <a:spAutoFit/>
                </a:bodyPr>
                <a:lstStyle/>
                <a:p>
                  <a:pPr algn="ctr">
                    <a:defRPr/>
                  </a:pPr>
                  <a:r>
                    <a:rPr lang="en-US" sz="3200" b="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Israel</a:t>
                  </a:r>
                </a:p>
                <a:p>
                  <a:pPr algn="ctr">
                    <a:defRPr/>
                  </a:pPr>
                  <a:r>
                    <a:rPr lang="en-US" sz="1800" b="1">
                      <a:solidFill>
                        <a:srgbClr val="FFFFFF"/>
                      </a:solidFill>
                      <a:effectLst>
                        <a:outerShdw blurRad="38100" dist="38100" dir="2700000" algn="tl">
                          <a:srgbClr val="C0C0C0"/>
                        </a:outerShdw>
                      </a:effectLst>
                      <a:latin typeface="Times New Roman" pitchFamily="18" charset="0"/>
                      <a:ea typeface="ＭＳ Ｐゴシック" pitchFamily="-105" charset="-128"/>
                      <a:cs typeface="+mn-cs"/>
                    </a:rPr>
                    <a:t>(Future)</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grpSp>
        </p:grpSp>
        <p:sp>
          <p:nvSpPr>
            <p:cNvPr id="165912" name="Freeform 24"/>
            <p:cNvSpPr>
              <a:spLocks/>
            </p:cNvSpPr>
            <p:nvPr/>
          </p:nvSpPr>
          <p:spPr bwMode="auto">
            <a:xfrm>
              <a:off x="3176" y="2932"/>
              <a:ext cx="80" cy="164"/>
            </a:xfrm>
            <a:custGeom>
              <a:avLst/>
              <a:gdLst>
                <a:gd name="T0" fmla="*/ 0 w 80"/>
                <a:gd name="T1" fmla="*/ 140 h 164"/>
                <a:gd name="T2" fmla="*/ 80 w 80"/>
                <a:gd name="T3" fmla="*/ 0 h 164"/>
                <a:gd name="T4" fmla="*/ 80 w 80"/>
                <a:gd name="T5" fmla="*/ 24 h 164"/>
                <a:gd name="T6" fmla="*/ 12 w 80"/>
                <a:gd name="T7" fmla="*/ 164 h 164"/>
                <a:gd name="T8" fmla="*/ 0 60000 65536"/>
                <a:gd name="T9" fmla="*/ 0 60000 65536"/>
                <a:gd name="T10" fmla="*/ 0 60000 65536"/>
                <a:gd name="T11" fmla="*/ 0 60000 65536"/>
                <a:gd name="T12" fmla="*/ 0 w 80"/>
                <a:gd name="T13" fmla="*/ 0 h 164"/>
                <a:gd name="T14" fmla="*/ 80 w 80"/>
                <a:gd name="T15" fmla="*/ 164 h 164"/>
              </a:gdLst>
              <a:ahLst/>
              <a:cxnLst>
                <a:cxn ang="T8">
                  <a:pos x="T0" y="T1"/>
                </a:cxn>
                <a:cxn ang="T9">
                  <a:pos x="T2" y="T3"/>
                </a:cxn>
                <a:cxn ang="T10">
                  <a:pos x="T4" y="T5"/>
                </a:cxn>
                <a:cxn ang="T11">
                  <a:pos x="T6" y="T7"/>
                </a:cxn>
              </a:cxnLst>
              <a:rect l="T12" t="T13" r="T14" b="T15"/>
              <a:pathLst>
                <a:path w="80" h="164">
                  <a:moveTo>
                    <a:pt x="0" y="140"/>
                  </a:moveTo>
                  <a:lnTo>
                    <a:pt x="80" y="0"/>
                  </a:lnTo>
                  <a:lnTo>
                    <a:pt x="80" y="24"/>
                  </a:lnTo>
                  <a:lnTo>
                    <a:pt x="12" y="164"/>
                  </a:lnTo>
                </a:path>
              </a:pathLst>
            </a:custGeom>
            <a:solidFill>
              <a:srgbClr val="114FFB"/>
            </a:solidFill>
            <a:ln w="127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sp>
          <p:nvSpPr>
            <p:cNvPr id="165913" name="Freeform 25"/>
            <p:cNvSpPr>
              <a:spLocks/>
            </p:cNvSpPr>
            <p:nvPr/>
          </p:nvSpPr>
          <p:spPr bwMode="auto">
            <a:xfrm>
              <a:off x="3928" y="1268"/>
              <a:ext cx="420" cy="587"/>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0"/>
                <a:gd name="T64" fmla="*/ 0 h 588"/>
                <a:gd name="T65" fmla="*/ 420 w 420"/>
                <a:gd name="T66" fmla="*/ 588 h 5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25400" cap="flat" cmpd="sng">
              <a:solidFill>
                <a:srgbClr val="000000"/>
              </a:solidFill>
              <a:prstDash val="solid"/>
              <a:round/>
              <a:headEnd/>
              <a:tailEnd/>
            </a:ln>
            <a:effectLst>
              <a:outerShdw blurRad="63500" dist="35921" dir="2700000" algn="ctr" rotWithShape="0">
                <a:srgbClr val="000000"/>
              </a:outerShdw>
            </a:effectLst>
          </p:spPr>
          <p:txBody>
            <a:bodyPr wrap="none" lIns="90488" tIns="44450" rIns="90488" bIns="44450" anchor="ctr"/>
            <a:lstStyle/>
            <a:p>
              <a:pPr>
                <a:defRPr/>
              </a:pPr>
              <a:endParaRPr lang="en-US">
                <a:ea typeface="MS PGothic" charset="0"/>
                <a:cs typeface="MS PGothic"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0" y="0"/>
            <a:ext cx="9144000" cy="6858000"/>
            <a:chOff x="0" y="0"/>
            <a:chExt cx="5760" cy="4320"/>
          </a:xfrm>
        </p:grpSpPr>
        <p:pic>
          <p:nvPicPr>
            <p:cNvPr id="56322" name="Picture 3" descr="TurkeyHighEdit"/>
            <p:cNvPicPr>
              <a:picLocks noChangeAspect="1" noChangeArrowheads="1"/>
            </p:cNvPicPr>
            <p:nvPr/>
          </p:nvPicPr>
          <p:blipFill>
            <a:blip r:embed="rId2">
              <a:extLst>
                <a:ext uri="{28A0092B-C50C-407E-A947-70E740481C1C}">
                  <a14:useLocalDpi xmlns:a14="http://schemas.microsoft.com/office/drawing/2010/main" val="0"/>
                </a:ext>
              </a:extLst>
            </a:blip>
            <a:srcRect t="417" r="-2" b="-208"/>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6323" name="Group 4"/>
            <p:cNvGrpSpPr>
              <a:grpSpLocks/>
            </p:cNvGrpSpPr>
            <p:nvPr/>
          </p:nvGrpSpPr>
          <p:grpSpPr bwMode="auto">
            <a:xfrm>
              <a:off x="39" y="60"/>
              <a:ext cx="5621" cy="3943"/>
              <a:chOff x="39" y="60"/>
              <a:chExt cx="5621" cy="3943"/>
            </a:xfrm>
          </p:grpSpPr>
          <p:sp>
            <p:nvSpPr>
              <p:cNvPr id="166917" name="Rectangle 5"/>
              <p:cNvSpPr>
                <a:spLocks noChangeArrowheads="1"/>
              </p:cNvSpPr>
              <p:nvPr/>
            </p:nvSpPr>
            <p:spPr bwMode="auto">
              <a:xfrm>
                <a:off x="375" y="2517"/>
                <a:ext cx="2305" cy="478"/>
              </a:xfrm>
              <a:prstGeom prst="rect">
                <a:avLst/>
              </a:prstGeom>
              <a:noFill/>
              <a:ln w="12700">
                <a:noFill/>
                <a:miter lim="800000"/>
                <a:headEnd/>
                <a:tailEnd/>
              </a:ln>
              <a:effectLst/>
            </p:spPr>
            <p:txBody>
              <a:bodyPr wrap="none" lIns="90488" tIns="44450" rIns="90488" bIns="44450">
                <a:spAutoFit/>
              </a:bodyPr>
              <a:lstStyle/>
              <a:p>
                <a:pPr>
                  <a:defRPr/>
                </a:pPr>
                <a:r>
                  <a:rPr lang="en-US" sz="4400" b="1">
                    <a:solidFill>
                      <a:srgbClr val="FFFFFF"/>
                    </a:solidFill>
                    <a:effectLst>
                      <a:outerShdw blurRad="38100" dist="38100" dir="2700000" algn="tl">
                        <a:srgbClr val="000000"/>
                      </a:outerShdw>
                    </a:effectLst>
                    <a:latin typeface="Arial" charset="0"/>
                    <a:cs typeface="MS PGothic" charset="0"/>
                  </a:rPr>
                  <a:t>Địa trung Hải</a:t>
                </a:r>
                <a:endParaRPr lang="en-US">
                  <a:effectLst>
                    <a:outerShdw blurRad="38100" dist="38100" dir="2700000" algn="tl">
                      <a:srgbClr val="000000"/>
                    </a:outerShdw>
                  </a:effectLst>
                  <a:cs typeface="MS PGothic" charset="0"/>
                </a:endParaRPr>
              </a:p>
            </p:txBody>
          </p:sp>
          <p:sp>
            <p:nvSpPr>
              <p:cNvPr id="166918" name="Rectangle 6"/>
              <p:cNvSpPr>
                <a:spLocks noChangeArrowheads="1"/>
              </p:cNvSpPr>
              <p:nvPr/>
            </p:nvSpPr>
            <p:spPr bwMode="auto">
              <a:xfrm>
                <a:off x="135" y="3390"/>
                <a:ext cx="110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C0C0C0"/>
                      </a:outerShdw>
                    </a:effectLst>
                    <a:latin typeface="Arial" pitchFamily="34" charset="0"/>
                    <a:ea typeface="ＭＳ Ｐゴシック" pitchFamily="-105" charset="-128"/>
                    <a:cs typeface="+mn-cs"/>
                  </a:rPr>
                  <a:t>Cyprus</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66919" name="Rectangle 7"/>
              <p:cNvSpPr>
                <a:spLocks noChangeArrowheads="1"/>
              </p:cNvSpPr>
              <p:nvPr/>
            </p:nvSpPr>
            <p:spPr bwMode="auto">
              <a:xfrm>
                <a:off x="1143" y="866"/>
                <a:ext cx="1810" cy="632"/>
              </a:xfrm>
              <a:prstGeom prst="rect">
                <a:avLst/>
              </a:prstGeom>
              <a:noFill/>
              <a:ln w="12700">
                <a:noFill/>
                <a:miter lim="800000"/>
                <a:headEnd/>
                <a:tailEnd/>
              </a:ln>
              <a:effectLst/>
            </p:spPr>
            <p:txBody>
              <a:bodyPr wrap="none" lIns="90488" tIns="44450" rIns="90488" bIns="44450">
                <a:spAutoFit/>
              </a:bodyPr>
              <a:lstStyle/>
              <a:p>
                <a:pPr>
                  <a:defRPr/>
                </a:pPr>
                <a:r>
                  <a:rPr lang="en-US" sz="6000" b="1">
                    <a:solidFill>
                      <a:srgbClr val="FFFFFF"/>
                    </a:solidFill>
                    <a:effectLst>
                      <a:outerShdw blurRad="38100" dist="38100" dir="2700000" algn="tl">
                        <a:srgbClr val="000000"/>
                      </a:outerShdw>
                    </a:effectLst>
                    <a:latin typeface="Arial" charset="0"/>
                    <a:cs typeface="MS PGothic" charset="0"/>
                  </a:rPr>
                  <a:t>T</a:t>
                </a:r>
                <a:r>
                  <a:rPr lang="en-US" sz="4000" b="1">
                    <a:solidFill>
                      <a:srgbClr val="FFFFFF"/>
                    </a:solidFill>
                    <a:effectLst>
                      <a:outerShdw blurRad="38100" dist="38100" dir="2700000" algn="tl">
                        <a:srgbClr val="000000"/>
                      </a:outerShdw>
                    </a:effectLst>
                    <a:latin typeface="Arial" charset="0"/>
                    <a:cs typeface="MS PGothic" charset="0"/>
                  </a:rPr>
                  <a:t>hổ nhĩ kỳ</a:t>
                </a:r>
                <a:endParaRPr lang="en-US">
                  <a:effectLst>
                    <a:outerShdw blurRad="38100" dist="38100" dir="2700000" algn="tl">
                      <a:srgbClr val="000000"/>
                    </a:outerShdw>
                  </a:effectLst>
                  <a:cs typeface="MS PGothic" charset="0"/>
                </a:endParaRPr>
              </a:p>
            </p:txBody>
          </p:sp>
          <p:sp>
            <p:nvSpPr>
              <p:cNvPr id="166920" name="AutoShape 8"/>
              <p:cNvSpPr>
                <a:spLocks noChangeArrowheads="1"/>
              </p:cNvSpPr>
              <p:nvPr/>
            </p:nvSpPr>
            <p:spPr bwMode="auto">
              <a:xfrm>
                <a:off x="5380" y="658"/>
                <a:ext cx="280" cy="28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6921" name="Rectangle 9"/>
              <p:cNvSpPr>
                <a:spLocks noChangeArrowheads="1"/>
              </p:cNvSpPr>
              <p:nvPr/>
            </p:nvSpPr>
            <p:spPr bwMode="auto">
              <a:xfrm>
                <a:off x="4311" y="414"/>
                <a:ext cx="962" cy="748"/>
              </a:xfrm>
              <a:prstGeom prst="rect">
                <a:avLst/>
              </a:prstGeom>
              <a:noFill/>
              <a:ln w="12700">
                <a:noFill/>
                <a:miter lim="800000"/>
                <a:headEnd/>
                <a:tailEnd/>
              </a:ln>
              <a:effectLst/>
            </p:spPr>
            <p:txBody>
              <a:bodyPr wrap="none" lIns="90488" tIns="44450" rIns="90488" bIns="44450">
                <a:spAutoFit/>
              </a:bodyPr>
              <a:lstStyle/>
              <a:p>
                <a:pPr>
                  <a:defRPr/>
                </a:pPr>
                <a:r>
                  <a:rPr lang="en-US" b="1" u="sng">
                    <a:solidFill>
                      <a:srgbClr val="FAFD00"/>
                    </a:solidFill>
                    <a:effectLst>
                      <a:outerShdw blurRad="38100" dist="38100" dir="2700000" algn="tl">
                        <a:srgbClr val="000000"/>
                      </a:outerShdw>
                    </a:effectLst>
                    <a:latin typeface="Arial" charset="0"/>
                    <a:ea typeface="MS PGothic" charset="0"/>
                    <a:cs typeface="MS PGothic" charset="0"/>
                  </a:rPr>
                  <a:t>Núi</a:t>
                </a:r>
              </a:p>
              <a:p>
                <a:pPr>
                  <a:defRPr/>
                </a:pPr>
                <a:r>
                  <a:rPr lang="en-US" b="1" u="sng">
                    <a:solidFill>
                      <a:srgbClr val="FAFD00"/>
                    </a:solidFill>
                    <a:effectLst>
                      <a:outerShdw blurRad="38100" dist="38100" dir="2700000" algn="tl">
                        <a:srgbClr val="000000"/>
                      </a:outerShdw>
                    </a:effectLst>
                    <a:latin typeface="Arial" charset="0"/>
                    <a:ea typeface="MS PGothic" charset="0"/>
                    <a:cs typeface="MS PGothic" charset="0"/>
                  </a:rPr>
                  <a:t>Ararat</a:t>
                </a:r>
                <a:endParaRPr lang="en-US">
                  <a:effectLst>
                    <a:outerShdw blurRad="38100" dist="38100" dir="2700000" algn="tl">
                      <a:srgbClr val="000000"/>
                    </a:outerShdw>
                  </a:effectLst>
                  <a:ea typeface="MS PGothic" charset="0"/>
                  <a:cs typeface="MS PGothic" charset="0"/>
                </a:endParaRPr>
              </a:p>
            </p:txBody>
          </p:sp>
          <p:sp>
            <p:nvSpPr>
              <p:cNvPr id="166922" name="Rectangle 10"/>
              <p:cNvSpPr>
                <a:spLocks noChangeArrowheads="1"/>
              </p:cNvSpPr>
              <p:nvPr/>
            </p:nvSpPr>
            <p:spPr bwMode="auto">
              <a:xfrm>
                <a:off x="4503" y="3717"/>
                <a:ext cx="1134" cy="286"/>
              </a:xfrm>
              <a:prstGeom prst="rect">
                <a:avLst/>
              </a:prstGeom>
              <a:noFill/>
              <a:ln w="12700">
                <a:noFill/>
                <a:miter lim="800000"/>
                <a:headEnd/>
                <a:tailEnd/>
              </a:ln>
              <a:effectLst/>
            </p:spPr>
            <p:txBody>
              <a:bodyPr wrap="none" lIns="90488" tIns="44450" rIns="90488" bIns="44450">
                <a:spAutoFit/>
              </a:bodyPr>
              <a:lstStyle/>
              <a:p>
                <a:pPr>
                  <a:defRPr/>
                </a:pPr>
                <a:r>
                  <a:rPr lang="en-US" sz="2400">
                    <a:solidFill>
                      <a:srgbClr val="FFFFFF"/>
                    </a:solidFill>
                    <a:effectLst/>
                    <a:latin typeface="Times New Roman" pitchFamily="18" charset="0"/>
                    <a:ea typeface="ＭＳ Ｐゴシック" pitchFamily="-105" charset="-128"/>
                    <a:cs typeface="+mn-cs"/>
                  </a:rPr>
                  <a:t>NASA Photo</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sp>
            <p:nvSpPr>
              <p:cNvPr id="166923" name="Rectangle 11"/>
              <p:cNvSpPr>
                <a:spLocks noChangeArrowheads="1"/>
              </p:cNvSpPr>
              <p:nvPr/>
            </p:nvSpPr>
            <p:spPr bwMode="auto">
              <a:xfrm>
                <a:off x="39" y="60"/>
                <a:ext cx="1128" cy="171"/>
              </a:xfrm>
              <a:prstGeom prst="rect">
                <a:avLst/>
              </a:prstGeom>
              <a:noFill/>
              <a:ln w="12700">
                <a:noFill/>
                <a:miter lim="800000"/>
                <a:headEnd/>
                <a:tailEnd/>
              </a:ln>
              <a:effectLst/>
            </p:spPr>
            <p:txBody>
              <a:bodyPr wrap="none" lIns="90488" tIns="44450" rIns="90488" bIns="44450">
                <a:spAutoFit/>
              </a:bodyPr>
              <a:lstStyle/>
              <a:p>
                <a:pPr>
                  <a:defRPr/>
                </a:pPr>
                <a:r>
                  <a:rPr lang="en-US" sz="1200">
                    <a:solidFill>
                      <a:srgbClr val="FFFFFF"/>
                    </a:solidFill>
                    <a:effectLst/>
                    <a:latin typeface="Arial" charset="0"/>
                    <a:ea typeface="MS PGothic" charset="0"/>
                    <a:cs typeface="MS PGothic" charset="0"/>
                  </a:rPr>
                  <a:t>©  EBibleTeacher.com  </a:t>
                </a:r>
                <a:endParaRPr lang="en-US">
                  <a:effectLst>
                    <a:outerShdw blurRad="38100" dist="38100" dir="2700000" algn="tl">
                      <a:srgbClr val="000000"/>
                    </a:outerShdw>
                  </a:effectLst>
                  <a:ea typeface="MS PGothic" charset="0"/>
                  <a:cs typeface="MS PGothic" charset="0"/>
                </a:endParaRPr>
              </a:p>
            </p:txBody>
          </p:sp>
          <p:sp>
            <p:nvSpPr>
              <p:cNvPr id="166924" name="AutoShape 12"/>
              <p:cNvSpPr>
                <a:spLocks noChangeArrowheads="1"/>
              </p:cNvSpPr>
              <p:nvPr/>
            </p:nvSpPr>
            <p:spPr bwMode="auto">
              <a:xfrm rot="16200000" flipH="1">
                <a:off x="3652" y="3538"/>
                <a:ext cx="520" cy="232"/>
              </a:xfrm>
              <a:prstGeom prst="rightArrow">
                <a:avLst>
                  <a:gd name="adj1" fmla="val 50000"/>
                  <a:gd name="adj2" fmla="val 112079"/>
                </a:avLst>
              </a:prstGeom>
              <a:solidFill>
                <a:srgbClr val="FAFD00"/>
              </a:solidFill>
              <a:ln w="12700">
                <a:solidFill>
                  <a:schemeClr val="tx1"/>
                </a:solidFill>
                <a:miter lim="800000"/>
                <a:headEnd/>
                <a:tailEnd/>
              </a:ln>
              <a:effectLst/>
            </p:spPr>
            <p:txBody>
              <a:bodyPr wrap="none" anchor="ctr"/>
              <a:lstStyle/>
              <a:p>
                <a:pPr>
                  <a:defRPr/>
                </a:pPr>
                <a:endParaRPr lang="en-US">
                  <a:latin typeface="Garamond" pitchFamily="-105" charset="0"/>
                  <a:ea typeface="ＭＳ Ｐゴシック" pitchFamily="-105" charset="-128"/>
                  <a:cs typeface="+mn-cs"/>
                </a:endParaRPr>
              </a:p>
            </p:txBody>
          </p:sp>
          <p:sp>
            <p:nvSpPr>
              <p:cNvPr id="166925" name="Rectangle 13"/>
              <p:cNvSpPr>
                <a:spLocks noChangeArrowheads="1"/>
              </p:cNvSpPr>
              <p:nvPr/>
            </p:nvSpPr>
            <p:spPr bwMode="auto">
              <a:xfrm>
                <a:off x="4023" y="3294"/>
                <a:ext cx="866" cy="402"/>
              </a:xfrm>
              <a:prstGeom prst="rect">
                <a:avLst/>
              </a:prstGeom>
              <a:noFill/>
              <a:ln w="12700">
                <a:noFill/>
                <a:miter lim="800000"/>
                <a:headEnd/>
                <a:tailEnd/>
              </a:ln>
              <a:effectLst/>
            </p:spPr>
            <p:txBody>
              <a:bodyPr wrap="none" lIns="90488" tIns="44450" rIns="90488" bIns="44450">
                <a:spAutoFit/>
              </a:bodyPr>
              <a:lstStyle/>
              <a:p>
                <a:pPr>
                  <a:defRPr/>
                </a:pPr>
                <a:r>
                  <a:rPr lang="en-US" b="1">
                    <a:solidFill>
                      <a:srgbClr val="FFFFFF"/>
                    </a:solidFill>
                    <a:effectLst>
                      <a:outerShdw blurRad="38100" dist="38100" dir="2700000" algn="tl">
                        <a:srgbClr val="C0C0C0"/>
                      </a:outerShdw>
                    </a:effectLst>
                    <a:latin typeface="Arial" pitchFamily="34" charset="0"/>
                    <a:ea typeface="ＭＳ Ｐゴシック" pitchFamily="-105" charset="-128"/>
                    <a:cs typeface="+mn-cs"/>
                  </a:rPr>
                  <a:t>Israel</a:t>
                </a:r>
                <a:endParaRPr lang="en-US">
                  <a:effectLst>
                    <a:outerShdw blurRad="38100" dist="38100" dir="2700000" algn="tl">
                      <a:srgbClr val="C0C0C0"/>
                    </a:outerShdw>
                  </a:effectLst>
                  <a:latin typeface="Garamond" pitchFamily="18" charset="0"/>
                  <a:ea typeface="ＭＳ Ｐゴシック" pitchFamily="-105" charset="-128"/>
                  <a:cs typeface="+mn-cs"/>
                </a:endParaRPr>
              </a:p>
            </p:txBody>
          </p:sp>
        </p:grpSp>
      </p:gr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5073</TotalTime>
  <Words>1807</Words>
  <Application>Microsoft Macintosh PowerPoint</Application>
  <PresentationFormat>On-screen Show (4:3)</PresentationFormat>
  <Paragraphs>463</Paragraphs>
  <Slides>74</Slides>
  <Notes>51</Notes>
  <HiddenSlides>0</HiddenSlides>
  <MMClips>1</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2</vt:i4>
      </vt:variant>
      <vt:variant>
        <vt:lpstr>Slide Titles</vt:lpstr>
      </vt:variant>
      <vt:variant>
        <vt:i4>74</vt:i4>
      </vt:variant>
    </vt:vector>
  </HeadingPairs>
  <TitlesOfParts>
    <vt:vector size="99" baseType="lpstr">
      <vt:lpstr>AmericanUnc-u</vt:lpstr>
      <vt:lpstr>MS PGothic</vt:lpstr>
      <vt:lpstr>MS PGothic</vt:lpstr>
      <vt:lpstr>VNI-Times</vt:lpstr>
      <vt:lpstr>American Typewriter</vt:lpstr>
      <vt:lpstr>Arial</vt:lpstr>
      <vt:lpstr>Arial Black</vt:lpstr>
      <vt:lpstr>Arial Narrow</vt:lpstr>
      <vt:lpstr>Calibri</vt:lpstr>
      <vt:lpstr>Comic Sans MS</vt:lpstr>
      <vt:lpstr>Garamond</vt:lpstr>
      <vt:lpstr>Geneva</vt:lpstr>
      <vt:lpstr>Impact</vt:lpstr>
      <vt:lpstr>Monotype Sorts</vt:lpstr>
      <vt:lpstr>Times</vt:lpstr>
      <vt:lpstr>Times New Roman</vt:lpstr>
      <vt:lpstr>Wingdings</vt:lpstr>
      <vt:lpstr>Stream</vt:lpstr>
      <vt:lpstr>Default Design</vt:lpstr>
      <vt:lpstr>untitled 3</vt:lpstr>
      <vt:lpstr>Office Theme</vt:lpstr>
      <vt:lpstr>8_Default Design</vt:lpstr>
      <vt:lpstr>Orbit</vt:lpstr>
      <vt:lpstr>Document</vt:lpstr>
      <vt:lpstr>Image</vt:lpstr>
      <vt:lpstr>Thế giới Ngày nay</vt:lpstr>
      <vt:lpstr>Địa Lý Vùng Cận Đông Cổ </vt:lpstr>
      <vt:lpstr>PowerPoint Presentation</vt:lpstr>
      <vt:lpstr>Cận Đông Cổ Ngày Nay</vt:lpstr>
      <vt:lpstr>Vị trí Khả Dĩ của Eden</vt:lpstr>
      <vt:lpstr>Mêsôbôtami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Sông ngòi, Biển ở Israel</vt:lpstr>
      <vt:lpstr>Núi non ở Israel</vt:lpstr>
      <vt:lpstr>Vị trí Chiến lược của Israel</vt:lpstr>
      <vt:lpstr>Từ  “Đan  tới  Bê-e-sê-ba”</vt:lpstr>
      <vt:lpstr>Ranh giới đất nước</vt:lpstr>
      <vt:lpstr>Độ cao theo hướng Bắc Nam</vt:lpstr>
      <vt:lpstr>Độ cao theo hướng Bắc - Nam</vt:lpstr>
      <vt:lpstr>Đồng bằng Ven Biển</vt:lpstr>
      <vt:lpstr>Đồng bằng ven Biển</vt:lpstr>
      <vt:lpstr>Đồng bằng Ven Biển</vt:lpstr>
      <vt:lpstr>Đồng Bằng Ven Biển</vt:lpstr>
      <vt:lpstr>Độ cao  theo hướng  Bắc Nam</vt:lpstr>
      <vt:lpstr>Sê-phê-la</vt:lpstr>
      <vt:lpstr>Độ cao  theo hướng Bắc-Nam</vt:lpstr>
      <vt:lpstr>Đồi Giuđê</vt:lpstr>
      <vt:lpstr>Độ cao  theo hướng  Bắc Nam</vt:lpstr>
      <vt:lpstr>Đây là mật và sữa !</vt:lpstr>
      <vt:lpstr>Núi Tha-bô trong Trũng Gít-rê-ên </vt:lpstr>
      <vt:lpstr>Rặng núi Trung du</vt:lpstr>
      <vt:lpstr>Độ cao  theo hướng  Bắc-Nam</vt:lpstr>
      <vt:lpstr>Đường Nứt Giô đanh </vt:lpstr>
      <vt:lpstr>Độ cao  theo hướng  Bắc-Nam</vt:lpstr>
      <vt:lpstr>Cao nguyên bên kia sông Giô-đanh </vt:lpstr>
      <vt:lpstr>Độ cao  theo hướng  Bắc-Nam</vt:lpstr>
      <vt:lpstr>Các Miền Israel (C.Ư)</vt:lpstr>
      <vt:lpstr>Địa hình Israel</vt:lpstr>
      <vt:lpstr>Israel năm 1400 T.C. chính là Bờ Tây ngày nay!</vt:lpstr>
      <vt:lpstr>PowerPoint Presentation</vt:lpstr>
      <vt:lpstr>Israel Ngày nay</vt:lpstr>
      <vt:lpstr>Bờ Tây (2002)</vt:lpstr>
      <vt:lpstr>Dải Gaza (2002)</vt:lpstr>
      <vt:lpstr>Cao nguyên Golan (2002)</vt:lpstr>
      <vt:lpstr>Jerusalem (2002)</vt:lpstr>
      <vt:lpstr>Phía Trái</vt:lpstr>
      <vt:lpstr>Phía Trái</vt:lpstr>
      <vt:lpstr>Lượng mưa ở Israel</vt:lpstr>
      <vt:lpstr>Vùng Đất Phì nhiêu</vt:lpstr>
      <vt:lpstr>Phía trái</vt:lpstr>
      <vt:lpstr>Phía Trái</vt:lpstr>
      <vt:lpstr>Phía trái</vt:lpstr>
      <vt:lpstr>Phía trái</vt:lpstr>
      <vt:lpstr>Phía trái</vt:lpstr>
      <vt:lpstr>Phía trái</vt:lpstr>
      <vt:lpstr>Phía trái</vt:lpstr>
      <vt:lpstr>Israel ngày nay</vt:lpstr>
      <vt:lpstr>Phần đất được ban cho Hêrốt vì lòng trung thành với Lamã (năm 23 T.C.) </vt:lpstr>
      <vt:lpstr>Lời chúc phước của Gia cốp cho  12 con trai là lời tiên tri (Sáng 49-50)</vt:lpstr>
      <vt:lpstr>Blessing Judah &amp; the Lesser Tribes</vt:lpstr>
      <vt:lpstr>Blessing All the Tribes</vt:lpstr>
      <vt:lpstr>Black</vt:lpstr>
      <vt:lpstr>Bối cảnh thời Cựu Ước—BibleStudyDownloads.org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407</cp:revision>
  <dcterms:created xsi:type="dcterms:W3CDTF">2009-07-22T23:47:46Z</dcterms:created>
  <dcterms:modified xsi:type="dcterms:W3CDTF">2018-09-24T06:10:40Z</dcterms:modified>
</cp:coreProperties>
</file>